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2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5143500" cx="9144000"/>
  <p:notesSz cx="6858000" cy="9144000"/>
  <p:embeddedFontLst>
    <p:embeddedFont>
      <p:font typeface="Overpass Black"/>
      <p:bold r:id="rId19"/>
      <p:boldItalic r:id="rId20"/>
    </p:embeddedFont>
    <p:embeddedFont>
      <p:font typeface="Fira Sans Extra Condensed Medium"/>
      <p:regular r:id="rId21"/>
      <p:bold r:id="rId22"/>
      <p:italic r:id="rId23"/>
      <p:boldItalic r:id="rId24"/>
    </p:embeddedFont>
    <p:embeddedFont>
      <p:font typeface="Open Sans SemiBold"/>
      <p:regular r:id="rId25"/>
      <p:bold r:id="rId26"/>
      <p:italic r:id="rId27"/>
      <p:boldItalic r:id="rId28"/>
    </p:embeddedFont>
    <p:embeddedFont>
      <p:font typeface="Josefin Sans"/>
      <p:regular r:id="rId29"/>
      <p:bold r:id="rId30"/>
      <p:italic r:id="rId31"/>
      <p:boldItalic r:id="rId32"/>
    </p:embeddedFont>
    <p:embeddedFont>
      <p:font typeface="Open Sans ExtraBold"/>
      <p:bold r:id="rId33"/>
      <p:boldItalic r:id="rId34"/>
    </p:embeddedFont>
    <p:embeddedFont>
      <p:font typeface="Open Sans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verpassBlack-boldItalic.fntdata"/><Relationship Id="rId22" Type="http://schemas.openxmlformats.org/officeDocument/2006/relationships/font" Target="fonts/FiraSansExtraCondensedMedium-bold.fntdata"/><Relationship Id="rId21" Type="http://schemas.openxmlformats.org/officeDocument/2006/relationships/font" Target="fonts/FiraSansExtraCondensedMedium-regular.fntdata"/><Relationship Id="rId24" Type="http://schemas.openxmlformats.org/officeDocument/2006/relationships/font" Target="fonts/FiraSansExtraCondensedMedium-boldItalic.fntdata"/><Relationship Id="rId23" Type="http://schemas.openxmlformats.org/officeDocument/2006/relationships/font" Target="fonts/FiraSansExtraCondensedMedium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OpenSansSemiBold-bold.fntdata"/><Relationship Id="rId25" Type="http://schemas.openxmlformats.org/officeDocument/2006/relationships/font" Target="fonts/OpenSansSemiBold-regular.fntdata"/><Relationship Id="rId28" Type="http://schemas.openxmlformats.org/officeDocument/2006/relationships/font" Target="fonts/OpenSansSemiBold-boldItalic.fntdata"/><Relationship Id="rId27" Type="http://schemas.openxmlformats.org/officeDocument/2006/relationships/font" Target="fonts/OpenSansSemiBold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JosefinSans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JosefinSans-italic.fntdata"/><Relationship Id="rId30" Type="http://schemas.openxmlformats.org/officeDocument/2006/relationships/font" Target="fonts/JosefinSans-bold.fntdata"/><Relationship Id="rId11" Type="http://schemas.openxmlformats.org/officeDocument/2006/relationships/slide" Target="slides/slide7.xml"/><Relationship Id="rId33" Type="http://schemas.openxmlformats.org/officeDocument/2006/relationships/font" Target="fonts/OpenSansExtraBold-bold.fntdata"/><Relationship Id="rId10" Type="http://schemas.openxmlformats.org/officeDocument/2006/relationships/slide" Target="slides/slide6.xml"/><Relationship Id="rId32" Type="http://schemas.openxmlformats.org/officeDocument/2006/relationships/font" Target="fonts/JosefinSans-boldItalic.fntdata"/><Relationship Id="rId13" Type="http://schemas.openxmlformats.org/officeDocument/2006/relationships/slide" Target="slides/slide9.xml"/><Relationship Id="rId35" Type="http://schemas.openxmlformats.org/officeDocument/2006/relationships/font" Target="fonts/OpenSans-regular.fntdata"/><Relationship Id="rId12" Type="http://schemas.openxmlformats.org/officeDocument/2006/relationships/slide" Target="slides/slide8.xml"/><Relationship Id="rId34" Type="http://schemas.openxmlformats.org/officeDocument/2006/relationships/font" Target="fonts/OpenSansExtraBold-boldItalic.fntdata"/><Relationship Id="rId15" Type="http://schemas.openxmlformats.org/officeDocument/2006/relationships/slide" Target="slides/slide11.xml"/><Relationship Id="rId37" Type="http://schemas.openxmlformats.org/officeDocument/2006/relationships/font" Target="fonts/OpenSans-italic.fntdata"/><Relationship Id="rId14" Type="http://schemas.openxmlformats.org/officeDocument/2006/relationships/slide" Target="slides/slide10.xml"/><Relationship Id="rId36" Type="http://schemas.openxmlformats.org/officeDocument/2006/relationships/font" Target="fonts/OpenSans-bold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38" Type="http://schemas.openxmlformats.org/officeDocument/2006/relationships/font" Target="fonts/OpenSans-boldItalic.fntdata"/><Relationship Id="rId19" Type="http://schemas.openxmlformats.org/officeDocument/2006/relationships/font" Target="fonts/OverpassBlack-bold.fntdata"/><Relationship Id="rId18" Type="http://schemas.openxmlformats.org/officeDocument/2006/relationships/slide" Target="slides/slide14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7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9" name="Google Shape;211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0" name="Shape 2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1" name="Google Shape;2191;g168ae481a1f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2" name="Google Shape;2192;g168ae481a1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g168ae481a1f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0" name="Google Shape;2200;g168ae481a1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6" name="Shape 2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7" name="Google Shape;2207;g168ae481a1f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8" name="Google Shape;2208;g168ae481a1f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2" name="Shape 2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3" name="Google Shape;2213;g168ae481a1f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4" name="Google Shape;2214;g168ae481a1f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8" name="Shape 2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9" name="Google Shape;2219;g16acf606c23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0" name="Google Shape;2220;g16acf606c2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7" name="Shape 2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8" name="Google Shape;2128;ga7274a1822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9" name="Google Shape;2129;ga7274a1822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ga7274a1822_0_4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3" name="Google Shape;2143;ga7274a1822_0_4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7" name="Shape 2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8" name="Google Shape;2148;ga7274a1822_0_5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9" name="Google Shape;2149;ga7274a1822_0_5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可交給電腦或微控制器使用，並結合導盲系統的應用，使盲人朋友們可以清楚知道周圍有哪些商家。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3" name="Shape 2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4" name="Google Shape;2154;g168ae481a1f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5" name="Google Shape;2155;g168ae481a1f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0" name="Shape 2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1" name="Google Shape;2161;g16ae435a6e5_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2" name="Google Shape;2162;g16ae435a6e5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6" name="Shape 2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7" name="Google Shape;2167;g168ae481a1f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8" name="Google Shape;2168;g168ae481a1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4" name="Shape 2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5" name="Google Shape;2175;g168ae481a1f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6" name="Google Shape;2176;g168ae481a1f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2" name="Shape 2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3" name="Google Shape;2183;g168ae481a1f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4" name="Google Shape;2184;g168ae481a1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5" Type="http://schemas.openxmlformats.org/officeDocument/2006/relationships/image" Target="../media/image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24.png"/><Relationship Id="rId4" Type="http://schemas.openxmlformats.org/officeDocument/2006/relationships/image" Target="../media/image9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24.png"/><Relationship Id="rId4" Type="http://schemas.openxmlformats.org/officeDocument/2006/relationships/image" Target="../media/image13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24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Relationship Id="rId3" Type="http://schemas.openxmlformats.org/officeDocument/2006/relationships/image" Target="../media/image28.png"/><Relationship Id="rId4" Type="http://schemas.openxmlformats.org/officeDocument/2006/relationships/image" Target="../media/image29.png"/><Relationship Id="rId5" Type="http://schemas.openxmlformats.org/officeDocument/2006/relationships/image" Target="../media/image3.png"/><Relationship Id="rId6" Type="http://schemas.openxmlformats.org/officeDocument/2006/relationships/image" Target="../media/image7.png"/><Relationship Id="rId7" Type="http://schemas.openxmlformats.org/officeDocument/2006/relationships/image" Target="../media/image17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24.png"/><Relationship Id="rId4" Type="http://schemas.openxmlformats.org/officeDocument/2006/relationships/image" Target="../media/image1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27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8.png"/><Relationship Id="rId4" Type="http://schemas.openxmlformats.org/officeDocument/2006/relationships/image" Target="../media/image24.png"/><Relationship Id="rId5" Type="http://schemas.openxmlformats.org/officeDocument/2006/relationships/image" Target="../media/image9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27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24.png"/><Relationship Id="rId4" Type="http://schemas.openxmlformats.org/officeDocument/2006/relationships/image" Target="../media/image13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15.png"/><Relationship Id="rId4" Type="http://schemas.openxmlformats.org/officeDocument/2006/relationships/image" Target="../media/image26.png"/><Relationship Id="rId5" Type="http://schemas.openxmlformats.org/officeDocument/2006/relationships/hyperlink" Target="https://slidesgo.com/" TargetMode="External"/><Relationship Id="rId6" Type="http://schemas.openxmlformats.org/officeDocument/2006/relationships/hyperlink" Target="https://www.flaticon.com/" TargetMode="External"/><Relationship Id="rId7" Type="http://schemas.openxmlformats.org/officeDocument/2006/relationships/hyperlink" Target="https://www.freepik.com/" TargetMode="Externa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15.png"/><Relationship Id="rId4" Type="http://schemas.openxmlformats.org/officeDocument/2006/relationships/image" Target="../media/image26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24.png"/><Relationship Id="rId4" Type="http://schemas.openxmlformats.org/officeDocument/2006/relationships/image" Target="../media/image13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8.png"/><Relationship Id="rId4" Type="http://schemas.openxmlformats.org/officeDocument/2006/relationships/image" Target="../media/image24.png"/><Relationship Id="rId5" Type="http://schemas.openxmlformats.org/officeDocument/2006/relationships/image" Target="../media/image9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9.png"/><Relationship Id="rId4" Type="http://schemas.openxmlformats.org/officeDocument/2006/relationships/image" Target="../media/image7.png"/><Relationship Id="rId5" Type="http://schemas.openxmlformats.org/officeDocument/2006/relationships/image" Target="../media/image2.png"/><Relationship Id="rId6" Type="http://schemas.openxmlformats.org/officeDocument/2006/relationships/image" Target="../media/image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3.png"/><Relationship Id="rId4" Type="http://schemas.openxmlformats.org/officeDocument/2006/relationships/image" Target="../media/image9.png"/><Relationship Id="rId5" Type="http://schemas.openxmlformats.org/officeDocument/2006/relationships/image" Target="../media/image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9.png"/><Relationship Id="rId4" Type="http://schemas.openxmlformats.org/officeDocument/2006/relationships/image" Target="../media/image7.png"/><Relationship Id="rId5" Type="http://schemas.openxmlformats.org/officeDocument/2006/relationships/image" Target="../media/image2.png"/><Relationship Id="rId6" Type="http://schemas.openxmlformats.org/officeDocument/2006/relationships/image" Target="../media/image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1.png"/><Relationship Id="rId4" Type="http://schemas.openxmlformats.org/officeDocument/2006/relationships/image" Target="../media/image10.png"/><Relationship Id="rId5" Type="http://schemas.openxmlformats.org/officeDocument/2006/relationships/image" Target="../media/image4.png"/><Relationship Id="rId6" Type="http://schemas.openxmlformats.org/officeDocument/2006/relationships/image" Target="../media/image19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5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426500" y="1130675"/>
            <a:ext cx="62910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6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720000" y="3220225"/>
            <a:ext cx="77040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pic>
        <p:nvPicPr>
          <p:cNvPr id="11" name="Google Shape;11;p2"/>
          <p:cNvPicPr preferRelativeResize="0"/>
          <p:nvPr/>
        </p:nvPicPr>
        <p:blipFill>
          <a:blip r:embed="rId2">
            <a:alphaModFix amt="66000"/>
          </a:blip>
          <a:stretch>
            <a:fillRect/>
          </a:stretch>
        </p:blipFill>
        <p:spPr>
          <a:xfrm flipH="1" rot="1326165">
            <a:off x="-1328945" y="-932567"/>
            <a:ext cx="3297389" cy="22766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>
          <a:blip r:embed="rId3">
            <a:alphaModFix amt="64000"/>
          </a:blip>
          <a:stretch>
            <a:fillRect/>
          </a:stretch>
        </p:blipFill>
        <p:spPr>
          <a:xfrm rot="2440329">
            <a:off x="6865875" y="-711275"/>
            <a:ext cx="3592175" cy="3021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/>
          <p:cNvPicPr preferRelativeResize="0"/>
          <p:nvPr/>
        </p:nvPicPr>
        <p:blipFill>
          <a:blip r:embed="rId4">
            <a:alphaModFix amt="67000"/>
          </a:blip>
          <a:stretch>
            <a:fillRect/>
          </a:stretch>
        </p:blipFill>
        <p:spPr>
          <a:xfrm flipH="1" rot="5400000">
            <a:off x="-1871711" y="-356575"/>
            <a:ext cx="2894875" cy="2593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/>
          <p:cNvPicPr preferRelativeResize="0"/>
          <p:nvPr/>
        </p:nvPicPr>
        <p:blipFill>
          <a:blip r:embed="rId2">
            <a:alphaModFix amt="66000"/>
          </a:blip>
          <a:stretch>
            <a:fillRect/>
          </a:stretch>
        </p:blipFill>
        <p:spPr>
          <a:xfrm flipH="1" rot="1326165">
            <a:off x="-889245" y="3430558"/>
            <a:ext cx="3297389" cy="22766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2"/>
          <p:cNvPicPr preferRelativeResize="0"/>
          <p:nvPr/>
        </p:nvPicPr>
        <p:blipFill>
          <a:blip r:embed="rId5">
            <a:alphaModFix amt="82000"/>
          </a:blip>
          <a:stretch>
            <a:fillRect/>
          </a:stretch>
        </p:blipFill>
        <p:spPr>
          <a:xfrm rot="10670981">
            <a:off x="6959826" y="3022524"/>
            <a:ext cx="3632875" cy="29990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" name="Google Shape;16;p2"/>
          <p:cNvGrpSpPr/>
          <p:nvPr/>
        </p:nvGrpSpPr>
        <p:grpSpPr>
          <a:xfrm rot="-2700000">
            <a:off x="381980" y="2801012"/>
            <a:ext cx="1344349" cy="2469678"/>
            <a:chOff x="272875" y="1419395"/>
            <a:chExt cx="255950" cy="563168"/>
          </a:xfrm>
        </p:grpSpPr>
        <p:sp>
          <p:nvSpPr>
            <p:cNvPr id="17" name="Google Shape;17;p2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69050" y="1615955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490635" y="1582215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38343" y="1487068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360075" y="195388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394558" y="1560904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418850" y="1419395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" name="Google Shape;52;p2"/>
          <p:cNvGrpSpPr/>
          <p:nvPr/>
        </p:nvGrpSpPr>
        <p:grpSpPr>
          <a:xfrm rot="-2700000">
            <a:off x="7112113" y="-364316"/>
            <a:ext cx="1344349" cy="1995327"/>
            <a:chOff x="272875" y="1527563"/>
            <a:chExt cx="255950" cy="455000"/>
          </a:xfrm>
        </p:grpSpPr>
        <p:sp>
          <p:nvSpPr>
            <p:cNvPr id="53" name="Google Shape;53;p2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2"/>
          <p:cNvSpPr/>
          <p:nvPr/>
        </p:nvSpPr>
        <p:spPr>
          <a:xfrm rot="10800000">
            <a:off x="4793599" y="4568874"/>
            <a:ext cx="2265082" cy="2165834"/>
          </a:xfrm>
          <a:custGeom>
            <a:rect b="b" l="l" r="r" t="t"/>
            <a:pathLst>
              <a:path extrusionOk="0" h="20404" w="21339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1C5F6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5" name="Google Shape;585;p11"/>
          <p:cNvPicPr preferRelativeResize="0"/>
          <p:nvPr/>
        </p:nvPicPr>
        <p:blipFill>
          <a:blip r:embed="rId2">
            <a:alphaModFix amt="66000"/>
          </a:blip>
          <a:stretch>
            <a:fillRect/>
          </a:stretch>
        </p:blipFill>
        <p:spPr>
          <a:xfrm flipH="1" rot="8456486">
            <a:off x="4213816" y="1684455"/>
            <a:ext cx="3297389" cy="2276638"/>
          </a:xfrm>
          <a:prstGeom prst="rect">
            <a:avLst/>
          </a:prstGeom>
          <a:noFill/>
          <a:ln>
            <a:noFill/>
          </a:ln>
        </p:spPr>
      </p:pic>
      <p:pic>
        <p:nvPicPr>
          <p:cNvPr id="586" name="Google Shape;586;p11"/>
          <p:cNvPicPr preferRelativeResize="0"/>
          <p:nvPr/>
        </p:nvPicPr>
        <p:blipFill>
          <a:blip r:embed="rId3">
            <a:alphaModFix amt="74000"/>
          </a:blip>
          <a:stretch>
            <a:fillRect/>
          </a:stretch>
        </p:blipFill>
        <p:spPr>
          <a:xfrm flipH="1" rot="-5809801">
            <a:off x="2079893" y="1275092"/>
            <a:ext cx="2894870" cy="2593321"/>
          </a:xfrm>
          <a:prstGeom prst="rect">
            <a:avLst/>
          </a:prstGeom>
          <a:noFill/>
          <a:ln>
            <a:noFill/>
          </a:ln>
        </p:spPr>
      </p:pic>
      <p:pic>
        <p:nvPicPr>
          <p:cNvPr id="587" name="Google Shape;587;p11"/>
          <p:cNvPicPr preferRelativeResize="0"/>
          <p:nvPr/>
        </p:nvPicPr>
        <p:blipFill>
          <a:blip r:embed="rId4">
            <a:alphaModFix amt="76000"/>
          </a:blip>
          <a:stretch>
            <a:fillRect/>
          </a:stretch>
        </p:blipFill>
        <p:spPr>
          <a:xfrm rot="9663874">
            <a:off x="-831963" y="211855"/>
            <a:ext cx="9577978" cy="3566814"/>
          </a:xfrm>
          <a:prstGeom prst="rect">
            <a:avLst/>
          </a:prstGeom>
          <a:noFill/>
          <a:ln>
            <a:noFill/>
          </a:ln>
        </p:spPr>
      </p:pic>
      <p:sp>
        <p:nvSpPr>
          <p:cNvPr id="588" name="Google Shape;588;p11"/>
          <p:cNvSpPr txBox="1"/>
          <p:nvPr>
            <p:ph hasCustomPrompt="1" type="title"/>
          </p:nvPr>
        </p:nvSpPr>
        <p:spPr>
          <a:xfrm>
            <a:off x="1284000" y="1558475"/>
            <a:ext cx="6576000" cy="151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89" name="Google Shape;589;p11"/>
          <p:cNvSpPr txBox="1"/>
          <p:nvPr>
            <p:ph idx="1" type="subTitle"/>
          </p:nvPr>
        </p:nvSpPr>
        <p:spPr>
          <a:xfrm>
            <a:off x="1284000" y="3069625"/>
            <a:ext cx="65760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9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pic>
        <p:nvPicPr>
          <p:cNvPr id="590" name="Google Shape;590;p11"/>
          <p:cNvPicPr preferRelativeResize="0"/>
          <p:nvPr/>
        </p:nvPicPr>
        <p:blipFill>
          <a:blip r:embed="rId2">
            <a:alphaModFix amt="66000"/>
          </a:blip>
          <a:stretch>
            <a:fillRect/>
          </a:stretch>
        </p:blipFill>
        <p:spPr>
          <a:xfrm flipH="1" rot="8456486">
            <a:off x="7252441" y="4177105"/>
            <a:ext cx="3297389" cy="227663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91" name="Google Shape;591;p11"/>
          <p:cNvGrpSpPr/>
          <p:nvPr/>
        </p:nvGrpSpPr>
        <p:grpSpPr>
          <a:xfrm rot="2700046">
            <a:off x="8023488" y="3760130"/>
            <a:ext cx="1344367" cy="1995327"/>
            <a:chOff x="272875" y="1527563"/>
            <a:chExt cx="255950" cy="455000"/>
          </a:xfrm>
        </p:grpSpPr>
        <p:sp>
          <p:nvSpPr>
            <p:cNvPr id="592" name="Google Shape;592;p11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11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11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11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11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11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11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11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11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11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11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11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11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11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11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11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11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11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11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11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11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11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11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11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11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11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11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11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11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11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11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11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11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11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11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627" name="Google Shape;627;p11"/>
          <p:cNvPicPr preferRelativeResize="0"/>
          <p:nvPr/>
        </p:nvPicPr>
        <p:blipFill>
          <a:blip r:embed="rId4">
            <a:alphaModFix amt="76000"/>
          </a:blip>
          <a:stretch>
            <a:fillRect/>
          </a:stretch>
        </p:blipFill>
        <p:spPr>
          <a:xfrm rot="9663874">
            <a:off x="-3354179" y="-1777728"/>
            <a:ext cx="7605805" cy="283238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28" name="Google Shape;628;p11"/>
          <p:cNvGrpSpPr/>
          <p:nvPr/>
        </p:nvGrpSpPr>
        <p:grpSpPr>
          <a:xfrm rot="-7181356">
            <a:off x="474922" y="-1462434"/>
            <a:ext cx="1344356" cy="2469645"/>
            <a:chOff x="272875" y="1419395"/>
            <a:chExt cx="255950" cy="563168"/>
          </a:xfrm>
        </p:grpSpPr>
        <p:sp>
          <p:nvSpPr>
            <p:cNvPr id="629" name="Google Shape;629;p11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11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11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11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11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11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11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11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11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11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11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11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11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11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11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11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11"/>
            <p:cNvSpPr/>
            <p:nvPr/>
          </p:nvSpPr>
          <p:spPr>
            <a:xfrm>
              <a:off x="369050" y="1615955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11"/>
            <p:cNvSpPr/>
            <p:nvPr/>
          </p:nvSpPr>
          <p:spPr>
            <a:xfrm>
              <a:off x="490635" y="1582215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11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11"/>
            <p:cNvSpPr/>
            <p:nvPr/>
          </p:nvSpPr>
          <p:spPr>
            <a:xfrm>
              <a:off x="438343" y="1487068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11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11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11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11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11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11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11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11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11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11"/>
            <p:cNvSpPr/>
            <p:nvPr/>
          </p:nvSpPr>
          <p:spPr>
            <a:xfrm>
              <a:off x="360075" y="195388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11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11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11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11"/>
            <p:cNvSpPr/>
            <p:nvPr/>
          </p:nvSpPr>
          <p:spPr>
            <a:xfrm>
              <a:off x="394558" y="1560904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11"/>
            <p:cNvSpPr/>
            <p:nvPr/>
          </p:nvSpPr>
          <p:spPr>
            <a:xfrm>
              <a:off x="418850" y="1419395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4" name="Google Shape;664;p11"/>
          <p:cNvSpPr/>
          <p:nvPr/>
        </p:nvSpPr>
        <p:spPr>
          <a:xfrm rot="3011561">
            <a:off x="7155837" y="4854310"/>
            <a:ext cx="1345837" cy="1286867"/>
          </a:xfrm>
          <a:custGeom>
            <a:rect b="b" l="l" r="r" t="t"/>
            <a:pathLst>
              <a:path extrusionOk="0" h="20404" w="21339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1C5F6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5" name="Google Shape;665;p11"/>
          <p:cNvSpPr/>
          <p:nvPr/>
        </p:nvSpPr>
        <p:spPr>
          <a:xfrm rot="-9900083">
            <a:off x="-1242749" y="2125430"/>
            <a:ext cx="3386946" cy="5315794"/>
          </a:xfrm>
          <a:custGeom>
            <a:rect b="b" l="l" r="r" t="t"/>
            <a:pathLst>
              <a:path extrusionOk="0" h="94461" w="55812">
                <a:moveTo>
                  <a:pt x="36054" y="83719"/>
                </a:moveTo>
                <a:cubicBezTo>
                  <a:pt x="36059" y="85810"/>
                  <a:pt x="36230" y="87883"/>
                  <a:pt x="36585" y="89937"/>
                </a:cubicBezTo>
                <a:cubicBezTo>
                  <a:pt x="36680" y="90449"/>
                  <a:pt x="36775" y="90942"/>
                  <a:pt x="36888" y="91454"/>
                </a:cubicBezTo>
                <a:cubicBezTo>
                  <a:pt x="36926" y="91719"/>
                  <a:pt x="37002" y="91984"/>
                  <a:pt x="37059" y="92250"/>
                </a:cubicBezTo>
                <a:cubicBezTo>
                  <a:pt x="37097" y="92439"/>
                  <a:pt x="37305" y="92856"/>
                  <a:pt x="37211" y="93046"/>
                </a:cubicBezTo>
                <a:cubicBezTo>
                  <a:pt x="37154" y="93160"/>
                  <a:pt x="36831" y="93255"/>
                  <a:pt x="36718" y="93311"/>
                </a:cubicBezTo>
                <a:cubicBezTo>
                  <a:pt x="36509" y="93425"/>
                  <a:pt x="36282" y="93539"/>
                  <a:pt x="36035" y="93634"/>
                </a:cubicBezTo>
                <a:cubicBezTo>
                  <a:pt x="35599" y="93804"/>
                  <a:pt x="35144" y="93937"/>
                  <a:pt x="34689" y="93994"/>
                </a:cubicBezTo>
                <a:cubicBezTo>
                  <a:pt x="34597" y="94004"/>
                  <a:pt x="34505" y="94009"/>
                  <a:pt x="34414" y="94009"/>
                </a:cubicBezTo>
                <a:cubicBezTo>
                  <a:pt x="33623" y="94009"/>
                  <a:pt x="32889" y="93638"/>
                  <a:pt x="32566" y="92856"/>
                </a:cubicBezTo>
                <a:cubicBezTo>
                  <a:pt x="32244" y="92041"/>
                  <a:pt x="32471" y="91093"/>
                  <a:pt x="32756" y="90297"/>
                </a:cubicBezTo>
                <a:cubicBezTo>
                  <a:pt x="33362" y="88572"/>
                  <a:pt x="34234" y="86923"/>
                  <a:pt x="35125" y="85331"/>
                </a:cubicBezTo>
                <a:cubicBezTo>
                  <a:pt x="35426" y="84788"/>
                  <a:pt x="35736" y="84251"/>
                  <a:pt x="36054" y="83719"/>
                </a:cubicBezTo>
                <a:close/>
                <a:moveTo>
                  <a:pt x="43850" y="72899"/>
                </a:moveTo>
                <a:cubicBezTo>
                  <a:pt x="43926" y="74041"/>
                  <a:pt x="43988" y="75183"/>
                  <a:pt x="44035" y="76326"/>
                </a:cubicBezTo>
                <a:cubicBezTo>
                  <a:pt x="44111" y="78487"/>
                  <a:pt x="44149" y="80629"/>
                  <a:pt x="44130" y="82790"/>
                </a:cubicBezTo>
                <a:cubicBezTo>
                  <a:pt x="44111" y="83871"/>
                  <a:pt x="44092" y="84970"/>
                  <a:pt x="44054" y="86051"/>
                </a:cubicBezTo>
                <a:cubicBezTo>
                  <a:pt x="44016" y="87037"/>
                  <a:pt x="44092" y="88117"/>
                  <a:pt x="43864" y="89065"/>
                </a:cubicBezTo>
                <a:cubicBezTo>
                  <a:pt x="43789" y="89463"/>
                  <a:pt x="43599" y="89823"/>
                  <a:pt x="43334" y="90127"/>
                </a:cubicBezTo>
                <a:cubicBezTo>
                  <a:pt x="43194" y="90249"/>
                  <a:pt x="43052" y="90301"/>
                  <a:pt x="42914" y="90301"/>
                </a:cubicBezTo>
                <a:cubicBezTo>
                  <a:pt x="42585" y="90301"/>
                  <a:pt x="42287" y="90001"/>
                  <a:pt x="42139" y="89653"/>
                </a:cubicBezTo>
                <a:cubicBezTo>
                  <a:pt x="41874" y="88970"/>
                  <a:pt x="41760" y="88193"/>
                  <a:pt x="41609" y="87473"/>
                </a:cubicBezTo>
                <a:cubicBezTo>
                  <a:pt x="41324" y="86165"/>
                  <a:pt x="41021" y="84724"/>
                  <a:pt x="40149" y="83643"/>
                </a:cubicBezTo>
                <a:cubicBezTo>
                  <a:pt x="39770" y="83169"/>
                  <a:pt x="39277" y="82809"/>
                  <a:pt x="38708" y="82582"/>
                </a:cubicBezTo>
                <a:cubicBezTo>
                  <a:pt x="38695" y="82577"/>
                  <a:pt x="38683" y="82574"/>
                  <a:pt x="38671" y="82574"/>
                </a:cubicBezTo>
                <a:cubicBezTo>
                  <a:pt x="38594" y="82574"/>
                  <a:pt x="38540" y="82668"/>
                  <a:pt x="38557" y="82733"/>
                </a:cubicBezTo>
                <a:cubicBezTo>
                  <a:pt x="38917" y="84667"/>
                  <a:pt x="39277" y="86601"/>
                  <a:pt x="39618" y="88534"/>
                </a:cubicBezTo>
                <a:lnTo>
                  <a:pt x="40149" y="91397"/>
                </a:lnTo>
                <a:cubicBezTo>
                  <a:pt x="40263" y="92136"/>
                  <a:pt x="40452" y="92875"/>
                  <a:pt x="40187" y="93596"/>
                </a:cubicBezTo>
                <a:cubicBezTo>
                  <a:pt x="40092" y="93861"/>
                  <a:pt x="39921" y="94183"/>
                  <a:pt x="39618" y="94240"/>
                </a:cubicBezTo>
                <a:cubicBezTo>
                  <a:pt x="39604" y="94243"/>
                  <a:pt x="39590" y="94244"/>
                  <a:pt x="39576" y="94244"/>
                </a:cubicBezTo>
                <a:cubicBezTo>
                  <a:pt x="39294" y="94244"/>
                  <a:pt x="39081" y="93717"/>
                  <a:pt x="38955" y="93482"/>
                </a:cubicBezTo>
                <a:cubicBezTo>
                  <a:pt x="38670" y="92856"/>
                  <a:pt x="38462" y="92193"/>
                  <a:pt x="38348" y="91511"/>
                </a:cubicBezTo>
                <a:cubicBezTo>
                  <a:pt x="38083" y="90146"/>
                  <a:pt x="38045" y="88762"/>
                  <a:pt x="37855" y="87397"/>
                </a:cubicBezTo>
                <a:cubicBezTo>
                  <a:pt x="37647" y="85994"/>
                  <a:pt x="37230" y="84610"/>
                  <a:pt x="36244" y="83549"/>
                </a:cubicBezTo>
                <a:cubicBezTo>
                  <a:pt x="36227" y="83526"/>
                  <a:pt x="36203" y="83515"/>
                  <a:pt x="36178" y="83514"/>
                </a:cubicBezTo>
                <a:lnTo>
                  <a:pt x="36178" y="83514"/>
                </a:lnTo>
                <a:cubicBezTo>
                  <a:pt x="38436" y="79777"/>
                  <a:pt x="41102" y="76305"/>
                  <a:pt x="43850" y="72899"/>
                </a:cubicBezTo>
                <a:close/>
                <a:moveTo>
                  <a:pt x="124" y="0"/>
                </a:moveTo>
                <a:cubicBezTo>
                  <a:pt x="60" y="0"/>
                  <a:pt x="1" y="49"/>
                  <a:pt x="36" y="119"/>
                </a:cubicBezTo>
                <a:lnTo>
                  <a:pt x="17" y="119"/>
                </a:lnTo>
                <a:cubicBezTo>
                  <a:pt x="2955" y="8498"/>
                  <a:pt x="5989" y="16839"/>
                  <a:pt x="9135" y="25123"/>
                </a:cubicBezTo>
                <a:cubicBezTo>
                  <a:pt x="9894" y="27152"/>
                  <a:pt x="10671" y="29180"/>
                  <a:pt x="11467" y="31208"/>
                </a:cubicBezTo>
                <a:cubicBezTo>
                  <a:pt x="12168" y="33028"/>
                  <a:pt x="12794" y="34905"/>
                  <a:pt x="13647" y="36649"/>
                </a:cubicBezTo>
                <a:cubicBezTo>
                  <a:pt x="14292" y="37976"/>
                  <a:pt x="15221" y="39246"/>
                  <a:pt x="16623" y="39796"/>
                </a:cubicBezTo>
                <a:cubicBezTo>
                  <a:pt x="17283" y="40054"/>
                  <a:pt x="17979" y="40142"/>
                  <a:pt x="18690" y="40142"/>
                </a:cubicBezTo>
                <a:cubicBezTo>
                  <a:pt x="19959" y="40142"/>
                  <a:pt x="21272" y="39862"/>
                  <a:pt x="22500" y="39777"/>
                </a:cubicBezTo>
                <a:cubicBezTo>
                  <a:pt x="23246" y="39726"/>
                  <a:pt x="23995" y="39701"/>
                  <a:pt x="24747" y="39701"/>
                </a:cubicBezTo>
                <a:cubicBezTo>
                  <a:pt x="26249" y="39701"/>
                  <a:pt x="27757" y="39802"/>
                  <a:pt x="29249" y="40004"/>
                </a:cubicBezTo>
                <a:cubicBezTo>
                  <a:pt x="31106" y="40270"/>
                  <a:pt x="33021" y="40668"/>
                  <a:pt x="34727" y="41502"/>
                </a:cubicBezTo>
                <a:cubicBezTo>
                  <a:pt x="36433" y="42317"/>
                  <a:pt x="37836" y="43682"/>
                  <a:pt x="38708" y="45350"/>
                </a:cubicBezTo>
                <a:cubicBezTo>
                  <a:pt x="39580" y="46981"/>
                  <a:pt x="40054" y="48782"/>
                  <a:pt x="40471" y="50545"/>
                </a:cubicBezTo>
                <a:cubicBezTo>
                  <a:pt x="42179" y="57664"/>
                  <a:pt x="43282" y="64918"/>
                  <a:pt x="43803" y="72216"/>
                </a:cubicBezTo>
                <a:lnTo>
                  <a:pt x="43803" y="72216"/>
                </a:lnTo>
                <a:cubicBezTo>
                  <a:pt x="43494" y="72599"/>
                  <a:pt x="43186" y="72983"/>
                  <a:pt x="42879" y="73369"/>
                </a:cubicBezTo>
                <a:cubicBezTo>
                  <a:pt x="40831" y="75966"/>
                  <a:pt x="38822" y="78601"/>
                  <a:pt x="37021" y="81387"/>
                </a:cubicBezTo>
                <a:cubicBezTo>
                  <a:pt x="35277" y="84098"/>
                  <a:pt x="33571" y="87018"/>
                  <a:pt x="32471" y="90070"/>
                </a:cubicBezTo>
                <a:cubicBezTo>
                  <a:pt x="31997" y="91359"/>
                  <a:pt x="31770" y="93198"/>
                  <a:pt x="33154" y="94013"/>
                </a:cubicBezTo>
                <a:cubicBezTo>
                  <a:pt x="33534" y="94235"/>
                  <a:pt x="33946" y="94326"/>
                  <a:pt x="34367" y="94326"/>
                </a:cubicBezTo>
                <a:cubicBezTo>
                  <a:pt x="35456" y="94326"/>
                  <a:pt x="36609" y="93717"/>
                  <a:pt x="37457" y="93198"/>
                </a:cubicBezTo>
                <a:cubicBezTo>
                  <a:pt x="37514" y="93160"/>
                  <a:pt x="37533" y="93103"/>
                  <a:pt x="37514" y="93046"/>
                </a:cubicBezTo>
                <a:cubicBezTo>
                  <a:pt x="36725" y="90076"/>
                  <a:pt x="36309" y="87016"/>
                  <a:pt x="36300" y="83937"/>
                </a:cubicBezTo>
                <a:lnTo>
                  <a:pt x="36300" y="83937"/>
                </a:lnTo>
                <a:cubicBezTo>
                  <a:pt x="38208" y="86250"/>
                  <a:pt x="37579" y="89653"/>
                  <a:pt x="38348" y="92383"/>
                </a:cubicBezTo>
                <a:cubicBezTo>
                  <a:pt x="38500" y="93065"/>
                  <a:pt x="38803" y="93710"/>
                  <a:pt x="39201" y="94297"/>
                </a:cubicBezTo>
                <a:cubicBezTo>
                  <a:pt x="39289" y="94413"/>
                  <a:pt x="39407" y="94460"/>
                  <a:pt x="39532" y="94460"/>
                </a:cubicBezTo>
                <a:cubicBezTo>
                  <a:pt x="39756" y="94460"/>
                  <a:pt x="40003" y="94309"/>
                  <a:pt x="40149" y="94127"/>
                </a:cubicBezTo>
                <a:cubicBezTo>
                  <a:pt x="40490" y="93728"/>
                  <a:pt x="40566" y="93103"/>
                  <a:pt x="40547" y="92591"/>
                </a:cubicBezTo>
                <a:cubicBezTo>
                  <a:pt x="40509" y="91681"/>
                  <a:pt x="40244" y="90752"/>
                  <a:pt x="40092" y="89861"/>
                </a:cubicBezTo>
                <a:cubicBezTo>
                  <a:pt x="39670" y="87551"/>
                  <a:pt x="39266" y="85241"/>
                  <a:pt x="38846" y="82914"/>
                </a:cubicBezTo>
                <a:lnTo>
                  <a:pt x="38846" y="82914"/>
                </a:lnTo>
                <a:cubicBezTo>
                  <a:pt x="40217" y="83575"/>
                  <a:pt x="40753" y="85091"/>
                  <a:pt x="41116" y="86487"/>
                </a:cubicBezTo>
                <a:cubicBezTo>
                  <a:pt x="41305" y="87245"/>
                  <a:pt x="41438" y="88022"/>
                  <a:pt x="41628" y="88781"/>
                </a:cubicBezTo>
                <a:cubicBezTo>
                  <a:pt x="41760" y="89349"/>
                  <a:pt x="41874" y="90146"/>
                  <a:pt x="42443" y="90468"/>
                </a:cubicBezTo>
                <a:cubicBezTo>
                  <a:pt x="42589" y="90550"/>
                  <a:pt x="42735" y="90587"/>
                  <a:pt x="42876" y="90587"/>
                </a:cubicBezTo>
                <a:cubicBezTo>
                  <a:pt x="43193" y="90587"/>
                  <a:pt x="43484" y="90402"/>
                  <a:pt x="43694" y="90127"/>
                </a:cubicBezTo>
                <a:cubicBezTo>
                  <a:pt x="44168" y="89539"/>
                  <a:pt x="44225" y="88781"/>
                  <a:pt x="44263" y="88060"/>
                </a:cubicBezTo>
                <a:cubicBezTo>
                  <a:pt x="44376" y="85842"/>
                  <a:pt x="44433" y="83624"/>
                  <a:pt x="44433" y="81425"/>
                </a:cubicBezTo>
                <a:cubicBezTo>
                  <a:pt x="44433" y="78462"/>
                  <a:pt x="44333" y="75502"/>
                  <a:pt x="44134" y="72549"/>
                </a:cubicBezTo>
                <a:lnTo>
                  <a:pt x="44134" y="72549"/>
                </a:lnTo>
                <a:cubicBezTo>
                  <a:pt x="45525" y="70831"/>
                  <a:pt x="46934" y="69129"/>
                  <a:pt x="48319" y="67416"/>
                </a:cubicBezTo>
                <a:cubicBezTo>
                  <a:pt x="50916" y="64213"/>
                  <a:pt x="53457" y="60952"/>
                  <a:pt x="55694" y="57464"/>
                </a:cubicBezTo>
                <a:cubicBezTo>
                  <a:pt x="55812" y="57293"/>
                  <a:pt x="55657" y="57122"/>
                  <a:pt x="55493" y="57122"/>
                </a:cubicBezTo>
                <a:cubicBezTo>
                  <a:pt x="55421" y="57122"/>
                  <a:pt x="55348" y="57155"/>
                  <a:pt x="55295" y="57236"/>
                </a:cubicBezTo>
                <a:cubicBezTo>
                  <a:pt x="51966" y="62402"/>
                  <a:pt x="47953" y="67087"/>
                  <a:pt x="44086" y="71866"/>
                </a:cubicBezTo>
                <a:lnTo>
                  <a:pt x="44086" y="71866"/>
                </a:lnTo>
                <a:cubicBezTo>
                  <a:pt x="43682" y="66321"/>
                  <a:pt x="42926" y="60806"/>
                  <a:pt x="41817" y="55360"/>
                </a:cubicBezTo>
                <a:cubicBezTo>
                  <a:pt x="41400" y="53255"/>
                  <a:pt x="40945" y="51132"/>
                  <a:pt x="40376" y="49066"/>
                </a:cubicBezTo>
                <a:cubicBezTo>
                  <a:pt x="39921" y="47379"/>
                  <a:pt x="39315" y="45673"/>
                  <a:pt x="38310" y="44213"/>
                </a:cubicBezTo>
                <a:cubicBezTo>
                  <a:pt x="36130" y="41104"/>
                  <a:pt x="32301" y="40175"/>
                  <a:pt x="28737" y="39739"/>
                </a:cubicBezTo>
                <a:cubicBezTo>
                  <a:pt x="27406" y="39567"/>
                  <a:pt x="26076" y="39485"/>
                  <a:pt x="24745" y="39485"/>
                </a:cubicBezTo>
                <a:cubicBezTo>
                  <a:pt x="23877" y="39485"/>
                  <a:pt x="23008" y="39520"/>
                  <a:pt x="22140" y="39587"/>
                </a:cubicBezTo>
                <a:cubicBezTo>
                  <a:pt x="21041" y="39680"/>
                  <a:pt x="19854" y="39911"/>
                  <a:pt x="18707" y="39911"/>
                </a:cubicBezTo>
                <a:cubicBezTo>
                  <a:pt x="17736" y="39911"/>
                  <a:pt x="16794" y="39745"/>
                  <a:pt x="15960" y="39189"/>
                </a:cubicBezTo>
                <a:cubicBezTo>
                  <a:pt x="14519" y="38204"/>
                  <a:pt x="13780" y="36479"/>
                  <a:pt x="13173" y="34924"/>
                </a:cubicBezTo>
                <a:cubicBezTo>
                  <a:pt x="12339" y="32820"/>
                  <a:pt x="11543" y="30735"/>
                  <a:pt x="10728" y="28630"/>
                </a:cubicBezTo>
                <a:cubicBezTo>
                  <a:pt x="7505" y="20194"/>
                  <a:pt x="4377" y="11721"/>
                  <a:pt x="1344" y="3228"/>
                </a:cubicBezTo>
                <a:cubicBezTo>
                  <a:pt x="965" y="2166"/>
                  <a:pt x="586" y="1124"/>
                  <a:pt x="226" y="62"/>
                </a:cubicBezTo>
                <a:cubicBezTo>
                  <a:pt x="204" y="19"/>
                  <a:pt x="163" y="0"/>
                  <a:pt x="12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8" name="Google Shape;668;p13"/>
          <p:cNvPicPr preferRelativeResize="0"/>
          <p:nvPr/>
        </p:nvPicPr>
        <p:blipFill>
          <a:blip r:embed="rId2">
            <a:alphaModFix amt="66000"/>
          </a:blip>
          <a:stretch>
            <a:fillRect/>
          </a:stretch>
        </p:blipFill>
        <p:spPr>
          <a:xfrm flipH="1" rot="-1538275">
            <a:off x="-1241959" y="-985041"/>
            <a:ext cx="3297390" cy="2276635"/>
          </a:xfrm>
          <a:prstGeom prst="rect">
            <a:avLst/>
          </a:prstGeom>
          <a:noFill/>
          <a:ln>
            <a:noFill/>
          </a:ln>
        </p:spPr>
      </p:pic>
      <p:sp>
        <p:nvSpPr>
          <p:cNvPr id="669" name="Google Shape;669;p13"/>
          <p:cNvSpPr/>
          <p:nvPr/>
        </p:nvSpPr>
        <p:spPr>
          <a:xfrm rot="3011561">
            <a:off x="8474812" y="4330185"/>
            <a:ext cx="1345837" cy="1286867"/>
          </a:xfrm>
          <a:custGeom>
            <a:rect b="b" l="l" r="r" t="t"/>
            <a:pathLst>
              <a:path extrusionOk="0" h="20404" w="21339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1C5F6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0" name="Google Shape;670;p13"/>
          <p:cNvGrpSpPr/>
          <p:nvPr/>
        </p:nvGrpSpPr>
        <p:grpSpPr>
          <a:xfrm rot="3559955">
            <a:off x="-42012" y="-631342"/>
            <a:ext cx="1344348" cy="1995332"/>
            <a:chOff x="272875" y="1527563"/>
            <a:chExt cx="255950" cy="455000"/>
          </a:xfrm>
        </p:grpSpPr>
        <p:sp>
          <p:nvSpPr>
            <p:cNvPr id="671" name="Google Shape;671;p13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13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13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13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13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13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13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13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13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13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13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13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13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13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13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13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13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13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13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13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13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13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13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13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13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13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13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13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13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13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13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13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13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13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13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706" name="Google Shape;706;p13"/>
          <p:cNvPicPr preferRelativeResize="0"/>
          <p:nvPr/>
        </p:nvPicPr>
        <p:blipFill>
          <a:blip r:embed="rId3">
            <a:alphaModFix amt="74000"/>
          </a:blip>
          <a:stretch>
            <a:fillRect/>
          </a:stretch>
        </p:blipFill>
        <p:spPr>
          <a:xfrm rot="-10024386">
            <a:off x="7156213" y="-1143378"/>
            <a:ext cx="2894879" cy="2593329"/>
          </a:xfrm>
          <a:prstGeom prst="rect">
            <a:avLst/>
          </a:prstGeom>
          <a:noFill/>
          <a:ln>
            <a:noFill/>
          </a:ln>
        </p:spPr>
      </p:pic>
      <p:pic>
        <p:nvPicPr>
          <p:cNvPr id="707" name="Google Shape;707;p13"/>
          <p:cNvPicPr preferRelativeResize="0"/>
          <p:nvPr/>
        </p:nvPicPr>
        <p:blipFill>
          <a:blip r:embed="rId4">
            <a:alphaModFix amt="74000"/>
          </a:blip>
          <a:stretch>
            <a:fillRect/>
          </a:stretch>
        </p:blipFill>
        <p:spPr>
          <a:xfrm flipH="1" rot="-7120613">
            <a:off x="5305666" y="-1758350"/>
            <a:ext cx="2894876" cy="2593327"/>
          </a:xfrm>
          <a:prstGeom prst="rect">
            <a:avLst/>
          </a:prstGeom>
          <a:noFill/>
          <a:ln>
            <a:noFill/>
          </a:ln>
        </p:spPr>
      </p:pic>
      <p:sp>
        <p:nvSpPr>
          <p:cNvPr id="708" name="Google Shape;708;p13"/>
          <p:cNvSpPr txBox="1"/>
          <p:nvPr>
            <p:ph hasCustomPrompt="1" type="title"/>
          </p:nvPr>
        </p:nvSpPr>
        <p:spPr>
          <a:xfrm>
            <a:off x="3170031" y="3417401"/>
            <a:ext cx="10368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09" name="Google Shape;709;p13"/>
          <p:cNvSpPr txBox="1"/>
          <p:nvPr>
            <p:ph hasCustomPrompt="1" idx="2" type="title"/>
          </p:nvPr>
        </p:nvSpPr>
        <p:spPr>
          <a:xfrm>
            <a:off x="5686543" y="3417401"/>
            <a:ext cx="10368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10" name="Google Shape;710;p13"/>
          <p:cNvSpPr txBox="1"/>
          <p:nvPr>
            <p:ph hasCustomPrompt="1" idx="3" type="title"/>
          </p:nvPr>
        </p:nvSpPr>
        <p:spPr>
          <a:xfrm>
            <a:off x="5697526" y="1667000"/>
            <a:ext cx="10368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11" name="Google Shape;711;p13"/>
          <p:cNvSpPr txBox="1"/>
          <p:nvPr>
            <p:ph hasCustomPrompt="1" idx="4" type="title"/>
          </p:nvPr>
        </p:nvSpPr>
        <p:spPr>
          <a:xfrm>
            <a:off x="637282" y="3444201"/>
            <a:ext cx="10368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12" name="Google Shape;712;p13"/>
          <p:cNvSpPr txBox="1"/>
          <p:nvPr>
            <p:ph hasCustomPrompt="1" idx="5" type="title"/>
          </p:nvPr>
        </p:nvSpPr>
        <p:spPr>
          <a:xfrm>
            <a:off x="637282" y="1667000"/>
            <a:ext cx="10368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13" name="Google Shape;713;p13"/>
          <p:cNvSpPr txBox="1"/>
          <p:nvPr>
            <p:ph hasCustomPrompt="1" idx="6" type="title"/>
          </p:nvPr>
        </p:nvSpPr>
        <p:spPr>
          <a:xfrm>
            <a:off x="3170031" y="1667000"/>
            <a:ext cx="10368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14" name="Google Shape;714;p13"/>
          <p:cNvSpPr txBox="1"/>
          <p:nvPr>
            <p:ph idx="7" type="ctrTitle"/>
          </p:nvPr>
        </p:nvSpPr>
        <p:spPr>
          <a:xfrm>
            <a:off x="4160248" y="3267400"/>
            <a:ext cx="1821000" cy="45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715" name="Google Shape;715;p13"/>
          <p:cNvSpPr txBox="1"/>
          <p:nvPr>
            <p:ph idx="1" type="subTitle"/>
          </p:nvPr>
        </p:nvSpPr>
        <p:spPr>
          <a:xfrm>
            <a:off x="4160247" y="3572896"/>
            <a:ext cx="1821000" cy="81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6" name="Google Shape;716;p13"/>
          <p:cNvSpPr txBox="1"/>
          <p:nvPr>
            <p:ph idx="8" type="ctrTitle"/>
          </p:nvPr>
        </p:nvSpPr>
        <p:spPr>
          <a:xfrm>
            <a:off x="6688381" y="3267400"/>
            <a:ext cx="1821000" cy="45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717" name="Google Shape;717;p13"/>
          <p:cNvSpPr txBox="1"/>
          <p:nvPr>
            <p:ph idx="9" type="subTitle"/>
          </p:nvPr>
        </p:nvSpPr>
        <p:spPr>
          <a:xfrm>
            <a:off x="6688378" y="3572896"/>
            <a:ext cx="1821000" cy="81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8" name="Google Shape;718;p13"/>
          <p:cNvSpPr/>
          <p:nvPr/>
        </p:nvSpPr>
        <p:spPr>
          <a:xfrm>
            <a:off x="1150175" y="2700900"/>
            <a:ext cx="2525" cy="25"/>
          </a:xfrm>
          <a:custGeom>
            <a:rect b="b" l="l" r="r" t="t"/>
            <a:pathLst>
              <a:path extrusionOk="0" h="1" w="101">
                <a:moveTo>
                  <a:pt x="101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CEF2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719" name="Google Shape;719;p13"/>
          <p:cNvSpPr txBox="1"/>
          <p:nvPr>
            <p:ph idx="13" type="ctrTitle"/>
          </p:nvPr>
        </p:nvSpPr>
        <p:spPr>
          <a:xfrm>
            <a:off x="6688650" y="1490050"/>
            <a:ext cx="1821000" cy="45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720" name="Google Shape;720;p13"/>
          <p:cNvSpPr txBox="1"/>
          <p:nvPr>
            <p:ph idx="14" type="subTitle"/>
          </p:nvPr>
        </p:nvSpPr>
        <p:spPr>
          <a:xfrm>
            <a:off x="6688665" y="1791550"/>
            <a:ext cx="1821000" cy="79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1" name="Google Shape;721;p13"/>
          <p:cNvSpPr txBox="1"/>
          <p:nvPr>
            <p:ph idx="15" type="ctrTitle"/>
          </p:nvPr>
        </p:nvSpPr>
        <p:spPr>
          <a:xfrm>
            <a:off x="1622668" y="3267400"/>
            <a:ext cx="1821000" cy="45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722" name="Google Shape;722;p13"/>
          <p:cNvSpPr txBox="1"/>
          <p:nvPr>
            <p:ph idx="16" type="subTitle"/>
          </p:nvPr>
        </p:nvSpPr>
        <p:spPr>
          <a:xfrm>
            <a:off x="1622669" y="3572896"/>
            <a:ext cx="1821000" cy="81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3" name="Google Shape;723;p13"/>
          <p:cNvSpPr txBox="1"/>
          <p:nvPr>
            <p:ph idx="17" type="ctrTitle"/>
          </p:nvPr>
        </p:nvSpPr>
        <p:spPr>
          <a:xfrm>
            <a:off x="1622668" y="1490050"/>
            <a:ext cx="1821000" cy="45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724" name="Google Shape;724;p13"/>
          <p:cNvSpPr txBox="1"/>
          <p:nvPr>
            <p:ph idx="18" type="subTitle"/>
          </p:nvPr>
        </p:nvSpPr>
        <p:spPr>
          <a:xfrm>
            <a:off x="1622669" y="1791550"/>
            <a:ext cx="1821000" cy="79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5" name="Google Shape;725;p13"/>
          <p:cNvSpPr txBox="1"/>
          <p:nvPr>
            <p:ph idx="19" type="ctrTitle"/>
          </p:nvPr>
        </p:nvSpPr>
        <p:spPr>
          <a:xfrm>
            <a:off x="4160243" y="1490050"/>
            <a:ext cx="1821000" cy="45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726" name="Google Shape;726;p13"/>
          <p:cNvSpPr txBox="1"/>
          <p:nvPr>
            <p:ph idx="20" type="subTitle"/>
          </p:nvPr>
        </p:nvSpPr>
        <p:spPr>
          <a:xfrm>
            <a:off x="4160258" y="1791550"/>
            <a:ext cx="1821000" cy="79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7" name="Google Shape;727;p13"/>
          <p:cNvSpPr txBox="1"/>
          <p:nvPr>
            <p:ph idx="21" type="ctrTitle"/>
          </p:nvPr>
        </p:nvSpPr>
        <p:spPr>
          <a:xfrm>
            <a:off x="720000" y="342524"/>
            <a:ext cx="77040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3">
    <p:spTree>
      <p:nvGrpSpPr>
        <p:cNvPr id="728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9" name="Google Shape;729;p14"/>
          <p:cNvPicPr preferRelativeResize="0"/>
          <p:nvPr/>
        </p:nvPicPr>
        <p:blipFill>
          <a:blip r:embed="rId2">
            <a:alphaModFix amt="66000"/>
          </a:blip>
          <a:stretch>
            <a:fillRect/>
          </a:stretch>
        </p:blipFill>
        <p:spPr>
          <a:xfrm flipH="1" rot="5399990">
            <a:off x="7705516" y="-598319"/>
            <a:ext cx="3297389" cy="22766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30" name="Google Shape;730;p14"/>
          <p:cNvGrpSpPr/>
          <p:nvPr/>
        </p:nvGrpSpPr>
        <p:grpSpPr>
          <a:xfrm rot="-987768">
            <a:off x="7751817" y="-266278"/>
            <a:ext cx="1344359" cy="1995308"/>
            <a:chOff x="272875" y="1527563"/>
            <a:chExt cx="255950" cy="455000"/>
          </a:xfrm>
        </p:grpSpPr>
        <p:sp>
          <p:nvSpPr>
            <p:cNvPr id="731" name="Google Shape;731;p14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14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14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14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14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14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14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14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14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14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14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14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14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14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14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14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14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14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14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14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14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14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14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14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14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14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14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14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14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14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14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14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14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14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14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766" name="Google Shape;766;p14"/>
          <p:cNvPicPr preferRelativeResize="0"/>
          <p:nvPr/>
        </p:nvPicPr>
        <p:blipFill>
          <a:blip r:embed="rId3">
            <a:alphaModFix amt="74000"/>
          </a:blip>
          <a:stretch>
            <a:fillRect/>
          </a:stretch>
        </p:blipFill>
        <p:spPr>
          <a:xfrm flipH="1" rot="-10162003">
            <a:off x="-1091107" y="-1133759"/>
            <a:ext cx="2894871" cy="2593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7" name="Google Shape;767;p14"/>
          <p:cNvPicPr preferRelativeResize="0"/>
          <p:nvPr/>
        </p:nvPicPr>
        <p:blipFill>
          <a:blip r:embed="rId4">
            <a:alphaModFix amt="76000"/>
          </a:blip>
          <a:stretch>
            <a:fillRect/>
          </a:stretch>
        </p:blipFill>
        <p:spPr>
          <a:xfrm rot="363351">
            <a:off x="802621" y="4291783"/>
            <a:ext cx="7605804" cy="2832383"/>
          </a:xfrm>
          <a:prstGeom prst="rect">
            <a:avLst/>
          </a:prstGeom>
          <a:noFill/>
          <a:ln>
            <a:noFill/>
          </a:ln>
        </p:spPr>
      </p:pic>
      <p:sp>
        <p:nvSpPr>
          <p:cNvPr id="768" name="Google Shape;768;p14"/>
          <p:cNvSpPr/>
          <p:nvPr/>
        </p:nvSpPr>
        <p:spPr>
          <a:xfrm rot="9899989">
            <a:off x="-583964" y="4625085"/>
            <a:ext cx="2265015" cy="2165770"/>
          </a:xfrm>
          <a:custGeom>
            <a:rect b="b" l="l" r="r" t="t"/>
            <a:pathLst>
              <a:path extrusionOk="0" h="20404" w="21339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3C8DA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9" name="Google Shape;769;p14"/>
          <p:cNvSpPr txBox="1"/>
          <p:nvPr>
            <p:ph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3_1">
    <p:spTree>
      <p:nvGrpSpPr>
        <p:cNvPr id="770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1" name="Google Shape;771;p15"/>
          <p:cNvPicPr preferRelativeResize="0"/>
          <p:nvPr/>
        </p:nvPicPr>
        <p:blipFill>
          <a:blip r:embed="rId2">
            <a:alphaModFix amt="66000"/>
          </a:blip>
          <a:stretch>
            <a:fillRect/>
          </a:stretch>
        </p:blipFill>
        <p:spPr>
          <a:xfrm flipH="1" rot="8456486">
            <a:off x="7252441" y="4177105"/>
            <a:ext cx="3297389" cy="227663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72" name="Google Shape;772;p15"/>
          <p:cNvGrpSpPr/>
          <p:nvPr/>
        </p:nvGrpSpPr>
        <p:grpSpPr>
          <a:xfrm rot="2700046">
            <a:off x="8023488" y="3760130"/>
            <a:ext cx="1344367" cy="1995327"/>
            <a:chOff x="272875" y="1527563"/>
            <a:chExt cx="255950" cy="455000"/>
          </a:xfrm>
        </p:grpSpPr>
        <p:sp>
          <p:nvSpPr>
            <p:cNvPr id="773" name="Google Shape;773;p15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15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15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15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15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15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15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15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15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15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15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15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15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15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15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15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15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15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15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15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15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15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15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15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15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15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15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15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15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15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15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15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15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15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15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808" name="Google Shape;808;p15"/>
          <p:cNvPicPr preferRelativeResize="0"/>
          <p:nvPr/>
        </p:nvPicPr>
        <p:blipFill>
          <a:blip r:embed="rId3">
            <a:alphaModFix amt="74000"/>
          </a:blip>
          <a:stretch>
            <a:fillRect/>
          </a:stretch>
        </p:blipFill>
        <p:spPr>
          <a:xfrm flipH="1" rot="-5809801">
            <a:off x="7609918" y="-1097658"/>
            <a:ext cx="2894870" cy="2593321"/>
          </a:xfrm>
          <a:prstGeom prst="rect">
            <a:avLst/>
          </a:prstGeom>
          <a:noFill/>
          <a:ln>
            <a:noFill/>
          </a:ln>
        </p:spPr>
      </p:pic>
      <p:pic>
        <p:nvPicPr>
          <p:cNvPr id="809" name="Google Shape;809;p15"/>
          <p:cNvPicPr preferRelativeResize="0"/>
          <p:nvPr/>
        </p:nvPicPr>
        <p:blipFill>
          <a:blip r:embed="rId4">
            <a:alphaModFix amt="76000"/>
          </a:blip>
          <a:stretch>
            <a:fillRect/>
          </a:stretch>
        </p:blipFill>
        <p:spPr>
          <a:xfrm rot="9663874">
            <a:off x="-3354179" y="-1777728"/>
            <a:ext cx="7605805" cy="283238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10" name="Google Shape;810;p15"/>
          <p:cNvGrpSpPr/>
          <p:nvPr/>
        </p:nvGrpSpPr>
        <p:grpSpPr>
          <a:xfrm rot="-7181356">
            <a:off x="474922" y="-1462434"/>
            <a:ext cx="1344356" cy="2469645"/>
            <a:chOff x="272875" y="1419395"/>
            <a:chExt cx="255950" cy="563168"/>
          </a:xfrm>
        </p:grpSpPr>
        <p:sp>
          <p:nvSpPr>
            <p:cNvPr id="811" name="Google Shape;811;p15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15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15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15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15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15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15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15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15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15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15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15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15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15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15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15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15"/>
            <p:cNvSpPr/>
            <p:nvPr/>
          </p:nvSpPr>
          <p:spPr>
            <a:xfrm>
              <a:off x="369050" y="1615955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15"/>
            <p:cNvSpPr/>
            <p:nvPr/>
          </p:nvSpPr>
          <p:spPr>
            <a:xfrm>
              <a:off x="490635" y="1582215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15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15"/>
            <p:cNvSpPr/>
            <p:nvPr/>
          </p:nvSpPr>
          <p:spPr>
            <a:xfrm>
              <a:off x="438343" y="1487068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15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15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15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15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15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15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15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15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15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15"/>
            <p:cNvSpPr/>
            <p:nvPr/>
          </p:nvSpPr>
          <p:spPr>
            <a:xfrm>
              <a:off x="360075" y="195388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15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15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15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15"/>
            <p:cNvSpPr/>
            <p:nvPr/>
          </p:nvSpPr>
          <p:spPr>
            <a:xfrm>
              <a:off x="394558" y="1560904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15"/>
            <p:cNvSpPr/>
            <p:nvPr/>
          </p:nvSpPr>
          <p:spPr>
            <a:xfrm>
              <a:off x="418850" y="1419395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6" name="Google Shape;846;p15"/>
          <p:cNvSpPr/>
          <p:nvPr/>
        </p:nvSpPr>
        <p:spPr>
          <a:xfrm rot="3011561">
            <a:off x="8384437" y="-796490"/>
            <a:ext cx="1345837" cy="1286867"/>
          </a:xfrm>
          <a:custGeom>
            <a:rect b="b" l="l" r="r" t="t"/>
            <a:pathLst>
              <a:path extrusionOk="0" h="20404" w="21339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1C5F6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7" name="Google Shape;847;p15"/>
          <p:cNvSpPr txBox="1"/>
          <p:nvPr>
            <p:ph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3_1_1">
    <p:spTree>
      <p:nvGrpSpPr>
        <p:cNvPr id="848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9" name="Google Shape;849;p16"/>
          <p:cNvPicPr preferRelativeResize="0"/>
          <p:nvPr/>
        </p:nvPicPr>
        <p:blipFill>
          <a:blip r:embed="rId2">
            <a:alphaModFix amt="66000"/>
          </a:blip>
          <a:stretch>
            <a:fillRect/>
          </a:stretch>
        </p:blipFill>
        <p:spPr>
          <a:xfrm flipH="1" rot="-2343514">
            <a:off x="-1166545" y="-1270720"/>
            <a:ext cx="3297389" cy="227663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50" name="Google Shape;850;p16"/>
          <p:cNvGrpSpPr/>
          <p:nvPr/>
        </p:nvGrpSpPr>
        <p:grpSpPr>
          <a:xfrm rot="-8099954">
            <a:off x="15431" y="-572435"/>
            <a:ext cx="1344367" cy="1995327"/>
            <a:chOff x="272875" y="1527563"/>
            <a:chExt cx="255950" cy="455000"/>
          </a:xfrm>
        </p:grpSpPr>
        <p:sp>
          <p:nvSpPr>
            <p:cNvPr id="851" name="Google Shape;851;p16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16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16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16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16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16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16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16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16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16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16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16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16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16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16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16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16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16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16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16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16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16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16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16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16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16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16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16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16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16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16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16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16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16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16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886" name="Google Shape;886;p16"/>
          <p:cNvPicPr preferRelativeResize="0"/>
          <p:nvPr/>
        </p:nvPicPr>
        <p:blipFill>
          <a:blip r:embed="rId3">
            <a:alphaModFix amt="74000"/>
          </a:blip>
          <a:stretch>
            <a:fillRect/>
          </a:stretch>
        </p:blipFill>
        <p:spPr>
          <a:xfrm flipH="1" rot="-5809801">
            <a:off x="7609918" y="-1097658"/>
            <a:ext cx="2894870" cy="2593321"/>
          </a:xfrm>
          <a:prstGeom prst="rect">
            <a:avLst/>
          </a:prstGeom>
          <a:noFill/>
          <a:ln>
            <a:noFill/>
          </a:ln>
        </p:spPr>
      </p:pic>
      <p:pic>
        <p:nvPicPr>
          <p:cNvPr id="887" name="Google Shape;887;p16"/>
          <p:cNvPicPr preferRelativeResize="0"/>
          <p:nvPr/>
        </p:nvPicPr>
        <p:blipFill>
          <a:blip r:embed="rId4">
            <a:alphaModFix amt="76000"/>
          </a:blip>
          <a:stretch>
            <a:fillRect/>
          </a:stretch>
        </p:blipFill>
        <p:spPr>
          <a:xfrm rot="10754694">
            <a:off x="2497948" y="4487275"/>
            <a:ext cx="7605809" cy="283238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88" name="Google Shape;888;p16"/>
          <p:cNvGrpSpPr/>
          <p:nvPr/>
        </p:nvGrpSpPr>
        <p:grpSpPr>
          <a:xfrm flipH="1">
            <a:off x="-624375" y="3487614"/>
            <a:ext cx="1344377" cy="2469659"/>
            <a:chOff x="272875" y="1419395"/>
            <a:chExt cx="255950" cy="563168"/>
          </a:xfrm>
        </p:grpSpPr>
        <p:sp>
          <p:nvSpPr>
            <p:cNvPr id="889" name="Google Shape;889;p16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16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16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16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16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16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16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16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16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16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16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16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16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16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16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16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16"/>
            <p:cNvSpPr/>
            <p:nvPr/>
          </p:nvSpPr>
          <p:spPr>
            <a:xfrm>
              <a:off x="369050" y="1615955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16"/>
            <p:cNvSpPr/>
            <p:nvPr/>
          </p:nvSpPr>
          <p:spPr>
            <a:xfrm>
              <a:off x="490635" y="1582215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16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16"/>
            <p:cNvSpPr/>
            <p:nvPr/>
          </p:nvSpPr>
          <p:spPr>
            <a:xfrm>
              <a:off x="438343" y="1487068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16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16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16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16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16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16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16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16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16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16"/>
            <p:cNvSpPr/>
            <p:nvPr/>
          </p:nvSpPr>
          <p:spPr>
            <a:xfrm>
              <a:off x="360075" y="195388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16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16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16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16"/>
            <p:cNvSpPr/>
            <p:nvPr/>
          </p:nvSpPr>
          <p:spPr>
            <a:xfrm>
              <a:off x="394558" y="1560904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16"/>
            <p:cNvSpPr/>
            <p:nvPr/>
          </p:nvSpPr>
          <p:spPr>
            <a:xfrm>
              <a:off x="418850" y="1419395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4" name="Google Shape;924;p16"/>
          <p:cNvSpPr txBox="1"/>
          <p:nvPr>
            <p:ph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925" name="Google Shape;925;p16"/>
          <p:cNvSpPr/>
          <p:nvPr/>
        </p:nvSpPr>
        <p:spPr>
          <a:xfrm flipH="1" rot="231922">
            <a:off x="7469257" y="-6453732"/>
            <a:ext cx="4623938" cy="7256951"/>
          </a:xfrm>
          <a:custGeom>
            <a:rect b="b" l="l" r="r" t="t"/>
            <a:pathLst>
              <a:path extrusionOk="0" h="94461" w="55812">
                <a:moveTo>
                  <a:pt x="36054" y="83719"/>
                </a:moveTo>
                <a:cubicBezTo>
                  <a:pt x="36059" y="85810"/>
                  <a:pt x="36230" y="87883"/>
                  <a:pt x="36585" y="89937"/>
                </a:cubicBezTo>
                <a:cubicBezTo>
                  <a:pt x="36680" y="90449"/>
                  <a:pt x="36775" y="90942"/>
                  <a:pt x="36888" y="91454"/>
                </a:cubicBezTo>
                <a:cubicBezTo>
                  <a:pt x="36926" y="91719"/>
                  <a:pt x="37002" y="91984"/>
                  <a:pt x="37059" y="92250"/>
                </a:cubicBezTo>
                <a:cubicBezTo>
                  <a:pt x="37097" y="92439"/>
                  <a:pt x="37305" y="92856"/>
                  <a:pt x="37211" y="93046"/>
                </a:cubicBezTo>
                <a:cubicBezTo>
                  <a:pt x="37154" y="93160"/>
                  <a:pt x="36831" y="93255"/>
                  <a:pt x="36718" y="93311"/>
                </a:cubicBezTo>
                <a:cubicBezTo>
                  <a:pt x="36509" y="93425"/>
                  <a:pt x="36282" y="93539"/>
                  <a:pt x="36035" y="93634"/>
                </a:cubicBezTo>
                <a:cubicBezTo>
                  <a:pt x="35599" y="93804"/>
                  <a:pt x="35144" y="93937"/>
                  <a:pt x="34689" y="93994"/>
                </a:cubicBezTo>
                <a:cubicBezTo>
                  <a:pt x="34597" y="94004"/>
                  <a:pt x="34505" y="94009"/>
                  <a:pt x="34414" y="94009"/>
                </a:cubicBezTo>
                <a:cubicBezTo>
                  <a:pt x="33623" y="94009"/>
                  <a:pt x="32889" y="93638"/>
                  <a:pt x="32566" y="92856"/>
                </a:cubicBezTo>
                <a:cubicBezTo>
                  <a:pt x="32244" y="92041"/>
                  <a:pt x="32471" y="91093"/>
                  <a:pt x="32756" y="90297"/>
                </a:cubicBezTo>
                <a:cubicBezTo>
                  <a:pt x="33362" y="88572"/>
                  <a:pt x="34234" y="86923"/>
                  <a:pt x="35125" y="85331"/>
                </a:cubicBezTo>
                <a:cubicBezTo>
                  <a:pt x="35426" y="84788"/>
                  <a:pt x="35736" y="84251"/>
                  <a:pt x="36054" y="83719"/>
                </a:cubicBezTo>
                <a:close/>
                <a:moveTo>
                  <a:pt x="43850" y="72899"/>
                </a:moveTo>
                <a:cubicBezTo>
                  <a:pt x="43926" y="74041"/>
                  <a:pt x="43988" y="75183"/>
                  <a:pt x="44035" y="76326"/>
                </a:cubicBezTo>
                <a:cubicBezTo>
                  <a:pt x="44111" y="78487"/>
                  <a:pt x="44149" y="80629"/>
                  <a:pt x="44130" y="82790"/>
                </a:cubicBezTo>
                <a:cubicBezTo>
                  <a:pt x="44111" y="83871"/>
                  <a:pt x="44092" y="84970"/>
                  <a:pt x="44054" y="86051"/>
                </a:cubicBezTo>
                <a:cubicBezTo>
                  <a:pt x="44016" y="87037"/>
                  <a:pt x="44092" y="88117"/>
                  <a:pt x="43864" y="89065"/>
                </a:cubicBezTo>
                <a:cubicBezTo>
                  <a:pt x="43789" y="89463"/>
                  <a:pt x="43599" y="89823"/>
                  <a:pt x="43334" y="90127"/>
                </a:cubicBezTo>
                <a:cubicBezTo>
                  <a:pt x="43194" y="90249"/>
                  <a:pt x="43052" y="90301"/>
                  <a:pt x="42914" y="90301"/>
                </a:cubicBezTo>
                <a:cubicBezTo>
                  <a:pt x="42585" y="90301"/>
                  <a:pt x="42287" y="90001"/>
                  <a:pt x="42139" y="89653"/>
                </a:cubicBezTo>
                <a:cubicBezTo>
                  <a:pt x="41874" y="88970"/>
                  <a:pt x="41760" y="88193"/>
                  <a:pt x="41609" y="87473"/>
                </a:cubicBezTo>
                <a:cubicBezTo>
                  <a:pt x="41324" y="86165"/>
                  <a:pt x="41021" y="84724"/>
                  <a:pt x="40149" y="83643"/>
                </a:cubicBezTo>
                <a:cubicBezTo>
                  <a:pt x="39770" y="83169"/>
                  <a:pt x="39277" y="82809"/>
                  <a:pt x="38708" y="82582"/>
                </a:cubicBezTo>
                <a:cubicBezTo>
                  <a:pt x="38695" y="82577"/>
                  <a:pt x="38683" y="82574"/>
                  <a:pt x="38671" y="82574"/>
                </a:cubicBezTo>
                <a:cubicBezTo>
                  <a:pt x="38594" y="82574"/>
                  <a:pt x="38540" y="82668"/>
                  <a:pt x="38557" y="82733"/>
                </a:cubicBezTo>
                <a:cubicBezTo>
                  <a:pt x="38917" y="84667"/>
                  <a:pt x="39277" y="86601"/>
                  <a:pt x="39618" y="88534"/>
                </a:cubicBezTo>
                <a:lnTo>
                  <a:pt x="40149" y="91397"/>
                </a:lnTo>
                <a:cubicBezTo>
                  <a:pt x="40263" y="92136"/>
                  <a:pt x="40452" y="92875"/>
                  <a:pt x="40187" y="93596"/>
                </a:cubicBezTo>
                <a:cubicBezTo>
                  <a:pt x="40092" y="93861"/>
                  <a:pt x="39921" y="94183"/>
                  <a:pt x="39618" y="94240"/>
                </a:cubicBezTo>
                <a:cubicBezTo>
                  <a:pt x="39604" y="94243"/>
                  <a:pt x="39590" y="94244"/>
                  <a:pt x="39576" y="94244"/>
                </a:cubicBezTo>
                <a:cubicBezTo>
                  <a:pt x="39294" y="94244"/>
                  <a:pt x="39081" y="93717"/>
                  <a:pt x="38955" y="93482"/>
                </a:cubicBezTo>
                <a:cubicBezTo>
                  <a:pt x="38670" y="92856"/>
                  <a:pt x="38462" y="92193"/>
                  <a:pt x="38348" y="91511"/>
                </a:cubicBezTo>
                <a:cubicBezTo>
                  <a:pt x="38083" y="90146"/>
                  <a:pt x="38045" y="88762"/>
                  <a:pt x="37855" y="87397"/>
                </a:cubicBezTo>
                <a:cubicBezTo>
                  <a:pt x="37647" y="85994"/>
                  <a:pt x="37230" y="84610"/>
                  <a:pt x="36244" y="83549"/>
                </a:cubicBezTo>
                <a:cubicBezTo>
                  <a:pt x="36227" y="83526"/>
                  <a:pt x="36203" y="83515"/>
                  <a:pt x="36178" y="83514"/>
                </a:cubicBezTo>
                <a:lnTo>
                  <a:pt x="36178" y="83514"/>
                </a:lnTo>
                <a:cubicBezTo>
                  <a:pt x="38436" y="79777"/>
                  <a:pt x="41102" y="76305"/>
                  <a:pt x="43850" y="72899"/>
                </a:cubicBezTo>
                <a:close/>
                <a:moveTo>
                  <a:pt x="124" y="0"/>
                </a:moveTo>
                <a:cubicBezTo>
                  <a:pt x="60" y="0"/>
                  <a:pt x="1" y="49"/>
                  <a:pt x="36" y="119"/>
                </a:cubicBezTo>
                <a:lnTo>
                  <a:pt x="17" y="119"/>
                </a:lnTo>
                <a:cubicBezTo>
                  <a:pt x="2955" y="8498"/>
                  <a:pt x="5989" y="16839"/>
                  <a:pt x="9135" y="25123"/>
                </a:cubicBezTo>
                <a:cubicBezTo>
                  <a:pt x="9894" y="27152"/>
                  <a:pt x="10671" y="29180"/>
                  <a:pt x="11467" y="31208"/>
                </a:cubicBezTo>
                <a:cubicBezTo>
                  <a:pt x="12168" y="33028"/>
                  <a:pt x="12794" y="34905"/>
                  <a:pt x="13647" y="36649"/>
                </a:cubicBezTo>
                <a:cubicBezTo>
                  <a:pt x="14292" y="37976"/>
                  <a:pt x="15221" y="39246"/>
                  <a:pt x="16623" y="39796"/>
                </a:cubicBezTo>
                <a:cubicBezTo>
                  <a:pt x="17283" y="40054"/>
                  <a:pt x="17979" y="40142"/>
                  <a:pt x="18690" y="40142"/>
                </a:cubicBezTo>
                <a:cubicBezTo>
                  <a:pt x="19959" y="40142"/>
                  <a:pt x="21272" y="39862"/>
                  <a:pt x="22500" y="39777"/>
                </a:cubicBezTo>
                <a:cubicBezTo>
                  <a:pt x="23246" y="39726"/>
                  <a:pt x="23995" y="39701"/>
                  <a:pt x="24747" y="39701"/>
                </a:cubicBezTo>
                <a:cubicBezTo>
                  <a:pt x="26249" y="39701"/>
                  <a:pt x="27757" y="39802"/>
                  <a:pt x="29249" y="40004"/>
                </a:cubicBezTo>
                <a:cubicBezTo>
                  <a:pt x="31106" y="40270"/>
                  <a:pt x="33021" y="40668"/>
                  <a:pt x="34727" y="41502"/>
                </a:cubicBezTo>
                <a:cubicBezTo>
                  <a:pt x="36433" y="42317"/>
                  <a:pt x="37836" y="43682"/>
                  <a:pt x="38708" y="45350"/>
                </a:cubicBezTo>
                <a:cubicBezTo>
                  <a:pt x="39580" y="46981"/>
                  <a:pt x="40054" y="48782"/>
                  <a:pt x="40471" y="50545"/>
                </a:cubicBezTo>
                <a:cubicBezTo>
                  <a:pt x="42179" y="57664"/>
                  <a:pt x="43282" y="64918"/>
                  <a:pt x="43803" y="72216"/>
                </a:cubicBezTo>
                <a:lnTo>
                  <a:pt x="43803" y="72216"/>
                </a:lnTo>
                <a:cubicBezTo>
                  <a:pt x="43494" y="72599"/>
                  <a:pt x="43186" y="72983"/>
                  <a:pt x="42879" y="73369"/>
                </a:cubicBezTo>
                <a:cubicBezTo>
                  <a:pt x="40831" y="75966"/>
                  <a:pt x="38822" y="78601"/>
                  <a:pt x="37021" y="81387"/>
                </a:cubicBezTo>
                <a:cubicBezTo>
                  <a:pt x="35277" y="84098"/>
                  <a:pt x="33571" y="87018"/>
                  <a:pt x="32471" y="90070"/>
                </a:cubicBezTo>
                <a:cubicBezTo>
                  <a:pt x="31997" y="91359"/>
                  <a:pt x="31770" y="93198"/>
                  <a:pt x="33154" y="94013"/>
                </a:cubicBezTo>
                <a:cubicBezTo>
                  <a:pt x="33534" y="94235"/>
                  <a:pt x="33946" y="94326"/>
                  <a:pt x="34367" y="94326"/>
                </a:cubicBezTo>
                <a:cubicBezTo>
                  <a:pt x="35456" y="94326"/>
                  <a:pt x="36609" y="93717"/>
                  <a:pt x="37457" y="93198"/>
                </a:cubicBezTo>
                <a:cubicBezTo>
                  <a:pt x="37514" y="93160"/>
                  <a:pt x="37533" y="93103"/>
                  <a:pt x="37514" y="93046"/>
                </a:cubicBezTo>
                <a:cubicBezTo>
                  <a:pt x="36725" y="90076"/>
                  <a:pt x="36309" y="87016"/>
                  <a:pt x="36300" y="83937"/>
                </a:cubicBezTo>
                <a:lnTo>
                  <a:pt x="36300" y="83937"/>
                </a:lnTo>
                <a:cubicBezTo>
                  <a:pt x="38208" y="86250"/>
                  <a:pt x="37579" y="89653"/>
                  <a:pt x="38348" y="92383"/>
                </a:cubicBezTo>
                <a:cubicBezTo>
                  <a:pt x="38500" y="93065"/>
                  <a:pt x="38803" y="93710"/>
                  <a:pt x="39201" y="94297"/>
                </a:cubicBezTo>
                <a:cubicBezTo>
                  <a:pt x="39289" y="94413"/>
                  <a:pt x="39407" y="94460"/>
                  <a:pt x="39532" y="94460"/>
                </a:cubicBezTo>
                <a:cubicBezTo>
                  <a:pt x="39756" y="94460"/>
                  <a:pt x="40003" y="94309"/>
                  <a:pt x="40149" y="94127"/>
                </a:cubicBezTo>
                <a:cubicBezTo>
                  <a:pt x="40490" y="93728"/>
                  <a:pt x="40566" y="93103"/>
                  <a:pt x="40547" y="92591"/>
                </a:cubicBezTo>
                <a:cubicBezTo>
                  <a:pt x="40509" y="91681"/>
                  <a:pt x="40244" y="90752"/>
                  <a:pt x="40092" y="89861"/>
                </a:cubicBezTo>
                <a:cubicBezTo>
                  <a:pt x="39670" y="87551"/>
                  <a:pt x="39266" y="85241"/>
                  <a:pt x="38846" y="82914"/>
                </a:cubicBezTo>
                <a:lnTo>
                  <a:pt x="38846" y="82914"/>
                </a:lnTo>
                <a:cubicBezTo>
                  <a:pt x="40217" y="83575"/>
                  <a:pt x="40753" y="85091"/>
                  <a:pt x="41116" y="86487"/>
                </a:cubicBezTo>
                <a:cubicBezTo>
                  <a:pt x="41305" y="87245"/>
                  <a:pt x="41438" y="88022"/>
                  <a:pt x="41628" y="88781"/>
                </a:cubicBezTo>
                <a:cubicBezTo>
                  <a:pt x="41760" y="89349"/>
                  <a:pt x="41874" y="90146"/>
                  <a:pt x="42443" y="90468"/>
                </a:cubicBezTo>
                <a:cubicBezTo>
                  <a:pt x="42589" y="90550"/>
                  <a:pt x="42735" y="90587"/>
                  <a:pt x="42876" y="90587"/>
                </a:cubicBezTo>
                <a:cubicBezTo>
                  <a:pt x="43193" y="90587"/>
                  <a:pt x="43484" y="90402"/>
                  <a:pt x="43694" y="90127"/>
                </a:cubicBezTo>
                <a:cubicBezTo>
                  <a:pt x="44168" y="89539"/>
                  <a:pt x="44225" y="88781"/>
                  <a:pt x="44263" y="88060"/>
                </a:cubicBezTo>
                <a:cubicBezTo>
                  <a:pt x="44376" y="85842"/>
                  <a:pt x="44433" y="83624"/>
                  <a:pt x="44433" y="81425"/>
                </a:cubicBezTo>
                <a:cubicBezTo>
                  <a:pt x="44433" y="78462"/>
                  <a:pt x="44333" y="75502"/>
                  <a:pt x="44134" y="72549"/>
                </a:cubicBezTo>
                <a:lnTo>
                  <a:pt x="44134" y="72549"/>
                </a:lnTo>
                <a:cubicBezTo>
                  <a:pt x="45525" y="70831"/>
                  <a:pt x="46934" y="69129"/>
                  <a:pt x="48319" y="67416"/>
                </a:cubicBezTo>
                <a:cubicBezTo>
                  <a:pt x="50916" y="64213"/>
                  <a:pt x="53457" y="60952"/>
                  <a:pt x="55694" y="57464"/>
                </a:cubicBezTo>
                <a:cubicBezTo>
                  <a:pt x="55812" y="57293"/>
                  <a:pt x="55657" y="57122"/>
                  <a:pt x="55493" y="57122"/>
                </a:cubicBezTo>
                <a:cubicBezTo>
                  <a:pt x="55421" y="57122"/>
                  <a:pt x="55348" y="57155"/>
                  <a:pt x="55295" y="57236"/>
                </a:cubicBezTo>
                <a:cubicBezTo>
                  <a:pt x="51966" y="62402"/>
                  <a:pt x="47953" y="67087"/>
                  <a:pt x="44086" y="71866"/>
                </a:cubicBezTo>
                <a:lnTo>
                  <a:pt x="44086" y="71866"/>
                </a:lnTo>
                <a:cubicBezTo>
                  <a:pt x="43682" y="66321"/>
                  <a:pt x="42926" y="60806"/>
                  <a:pt x="41817" y="55360"/>
                </a:cubicBezTo>
                <a:cubicBezTo>
                  <a:pt x="41400" y="53255"/>
                  <a:pt x="40945" y="51132"/>
                  <a:pt x="40376" y="49066"/>
                </a:cubicBezTo>
                <a:cubicBezTo>
                  <a:pt x="39921" y="47379"/>
                  <a:pt x="39315" y="45673"/>
                  <a:pt x="38310" y="44213"/>
                </a:cubicBezTo>
                <a:cubicBezTo>
                  <a:pt x="36130" y="41104"/>
                  <a:pt x="32301" y="40175"/>
                  <a:pt x="28737" y="39739"/>
                </a:cubicBezTo>
                <a:cubicBezTo>
                  <a:pt x="27406" y="39567"/>
                  <a:pt x="26076" y="39485"/>
                  <a:pt x="24745" y="39485"/>
                </a:cubicBezTo>
                <a:cubicBezTo>
                  <a:pt x="23877" y="39485"/>
                  <a:pt x="23008" y="39520"/>
                  <a:pt x="22140" y="39587"/>
                </a:cubicBezTo>
                <a:cubicBezTo>
                  <a:pt x="21041" y="39680"/>
                  <a:pt x="19854" y="39911"/>
                  <a:pt x="18707" y="39911"/>
                </a:cubicBezTo>
                <a:cubicBezTo>
                  <a:pt x="17736" y="39911"/>
                  <a:pt x="16794" y="39745"/>
                  <a:pt x="15960" y="39189"/>
                </a:cubicBezTo>
                <a:cubicBezTo>
                  <a:pt x="14519" y="38204"/>
                  <a:pt x="13780" y="36479"/>
                  <a:pt x="13173" y="34924"/>
                </a:cubicBezTo>
                <a:cubicBezTo>
                  <a:pt x="12339" y="32820"/>
                  <a:pt x="11543" y="30735"/>
                  <a:pt x="10728" y="28630"/>
                </a:cubicBezTo>
                <a:cubicBezTo>
                  <a:pt x="7505" y="20194"/>
                  <a:pt x="4377" y="11721"/>
                  <a:pt x="1344" y="3228"/>
                </a:cubicBezTo>
                <a:cubicBezTo>
                  <a:pt x="965" y="2166"/>
                  <a:pt x="586" y="1124"/>
                  <a:pt x="226" y="62"/>
                </a:cubicBezTo>
                <a:cubicBezTo>
                  <a:pt x="204" y="19"/>
                  <a:pt x="163" y="0"/>
                  <a:pt x="124" y="0"/>
                </a:cubicBezTo>
                <a:close/>
              </a:path>
            </a:pathLst>
          </a:custGeom>
          <a:solidFill>
            <a:srgbClr val="1C5F6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3_1_1_1">
    <p:spTree>
      <p:nvGrpSpPr>
        <p:cNvPr id="926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7" name="Google Shape;927;p17"/>
          <p:cNvPicPr preferRelativeResize="0"/>
          <p:nvPr/>
        </p:nvPicPr>
        <p:blipFill>
          <a:blip r:embed="rId2">
            <a:alphaModFix amt="66000"/>
          </a:blip>
          <a:stretch>
            <a:fillRect/>
          </a:stretch>
        </p:blipFill>
        <p:spPr>
          <a:xfrm flipH="1" rot="-2343514">
            <a:off x="-1166545" y="-1270720"/>
            <a:ext cx="3297389" cy="227663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28" name="Google Shape;928;p17"/>
          <p:cNvGrpSpPr/>
          <p:nvPr/>
        </p:nvGrpSpPr>
        <p:grpSpPr>
          <a:xfrm rot="-8099954">
            <a:off x="15431" y="-572435"/>
            <a:ext cx="1344367" cy="1995327"/>
            <a:chOff x="272875" y="1527563"/>
            <a:chExt cx="255950" cy="455000"/>
          </a:xfrm>
        </p:grpSpPr>
        <p:sp>
          <p:nvSpPr>
            <p:cNvPr id="929" name="Google Shape;929;p17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17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17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17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17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17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17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17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17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17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17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17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17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17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17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17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17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17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17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17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17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17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17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17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17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17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17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17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17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17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17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17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17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17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17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964" name="Google Shape;964;p17"/>
          <p:cNvPicPr preferRelativeResize="0"/>
          <p:nvPr/>
        </p:nvPicPr>
        <p:blipFill>
          <a:blip r:embed="rId3">
            <a:alphaModFix amt="74000"/>
          </a:blip>
          <a:stretch>
            <a:fillRect/>
          </a:stretch>
        </p:blipFill>
        <p:spPr>
          <a:xfrm flipH="1" rot="-5809801">
            <a:off x="7609918" y="-1097658"/>
            <a:ext cx="2894870" cy="2593321"/>
          </a:xfrm>
          <a:prstGeom prst="rect">
            <a:avLst/>
          </a:prstGeom>
          <a:noFill/>
          <a:ln>
            <a:noFill/>
          </a:ln>
        </p:spPr>
      </p:pic>
      <p:sp>
        <p:nvSpPr>
          <p:cNvPr id="965" name="Google Shape;965;p17"/>
          <p:cNvSpPr txBox="1"/>
          <p:nvPr>
            <p:ph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7" name="Google Shape;967;p18"/>
          <p:cNvGrpSpPr/>
          <p:nvPr/>
        </p:nvGrpSpPr>
        <p:grpSpPr>
          <a:xfrm>
            <a:off x="-1680776" y="-4224695"/>
            <a:ext cx="16179801" cy="13950337"/>
            <a:chOff x="-1680776" y="-4224695"/>
            <a:chExt cx="16179801" cy="13950337"/>
          </a:xfrm>
        </p:grpSpPr>
        <p:pic>
          <p:nvPicPr>
            <p:cNvPr id="968" name="Google Shape;968;p18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3224823">
              <a:off x="-140037" y="3490385"/>
              <a:ext cx="5882028" cy="4855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69" name="Google Shape;969;p18"/>
            <p:cNvPicPr preferRelativeResize="0"/>
            <p:nvPr/>
          </p:nvPicPr>
          <p:blipFill>
            <a:blip r:embed="rId3">
              <a:alphaModFix amt="56000"/>
            </a:blip>
            <a:stretch>
              <a:fillRect/>
            </a:stretch>
          </p:blipFill>
          <p:spPr>
            <a:xfrm flipH="1" rot="10800000">
              <a:off x="7048980" y="-1210521"/>
              <a:ext cx="6114874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70" name="Google Shape;970;p18"/>
            <p:cNvPicPr preferRelativeResize="0"/>
            <p:nvPr/>
          </p:nvPicPr>
          <p:blipFill>
            <a:blip r:embed="rId4">
              <a:alphaModFix amt="52000"/>
            </a:blip>
            <a:stretch>
              <a:fillRect/>
            </a:stretch>
          </p:blipFill>
          <p:spPr>
            <a:xfrm rot="5400000">
              <a:off x="5834261" y="-3262046"/>
              <a:ext cx="4474637" cy="51435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71" name="Google Shape;971;p18"/>
            <p:cNvPicPr preferRelativeResize="0"/>
            <p:nvPr/>
          </p:nvPicPr>
          <p:blipFill>
            <a:blip r:embed="rId5">
              <a:alphaModFix amt="47000"/>
            </a:blip>
            <a:stretch>
              <a:fillRect/>
            </a:stretch>
          </p:blipFill>
          <p:spPr>
            <a:xfrm rot="-1342742">
              <a:off x="-977911" y="-3287812"/>
              <a:ext cx="5882021" cy="48557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72" name="Google Shape;972;p18"/>
            <p:cNvPicPr preferRelativeResize="0"/>
            <p:nvPr/>
          </p:nvPicPr>
          <p:blipFill>
            <a:blip r:embed="rId6">
              <a:alphaModFix amt="58000"/>
            </a:blip>
            <a:stretch>
              <a:fillRect/>
            </a:stretch>
          </p:blipFill>
          <p:spPr>
            <a:xfrm rot="10599510">
              <a:off x="-546556" y="1325195"/>
              <a:ext cx="1787179" cy="428736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73" name="Google Shape;973;p18"/>
            <p:cNvPicPr preferRelativeResize="0"/>
            <p:nvPr/>
          </p:nvPicPr>
          <p:blipFill>
            <a:blip r:embed="rId7">
              <a:alphaModFix amt="45000"/>
            </a:blip>
            <a:stretch>
              <a:fillRect/>
            </a:stretch>
          </p:blipFill>
          <p:spPr>
            <a:xfrm rot="380280">
              <a:off x="6197600" y="3797979"/>
              <a:ext cx="8158655" cy="303827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74" name="Google Shape;974;p18"/>
          <p:cNvSpPr txBox="1"/>
          <p:nvPr>
            <p:ph type="title"/>
          </p:nvPr>
        </p:nvSpPr>
        <p:spPr>
          <a:xfrm>
            <a:off x="2290050" y="3076083"/>
            <a:ext cx="45639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75" name="Google Shape;975;p18"/>
          <p:cNvSpPr txBox="1"/>
          <p:nvPr>
            <p:ph idx="1" type="subTitle"/>
          </p:nvPr>
        </p:nvSpPr>
        <p:spPr>
          <a:xfrm>
            <a:off x="1605150" y="1547033"/>
            <a:ext cx="5933700" cy="18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976" name="Google Shape;976;p18"/>
          <p:cNvGrpSpPr/>
          <p:nvPr/>
        </p:nvGrpSpPr>
        <p:grpSpPr>
          <a:xfrm rot="5400065">
            <a:off x="8667137" y="-1129839"/>
            <a:ext cx="1344377" cy="1995312"/>
            <a:chOff x="272875" y="1527563"/>
            <a:chExt cx="255950" cy="455000"/>
          </a:xfrm>
        </p:grpSpPr>
        <p:sp>
          <p:nvSpPr>
            <p:cNvPr id="977" name="Google Shape;977;p18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18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18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18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18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18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18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18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18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18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18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18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18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18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18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18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18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18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18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18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18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18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18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18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18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18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18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18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18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18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18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18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18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18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18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2" name="Google Shape;1012;p18"/>
          <p:cNvSpPr/>
          <p:nvPr/>
        </p:nvSpPr>
        <p:spPr>
          <a:xfrm rot="-7373435">
            <a:off x="-1518218" y="3027895"/>
            <a:ext cx="2265005" cy="2165760"/>
          </a:xfrm>
          <a:custGeom>
            <a:rect b="b" l="l" r="r" t="t"/>
            <a:pathLst>
              <a:path extrusionOk="0" h="20404" w="21339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3C8DA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">
    <p:spTree>
      <p:nvGrpSpPr>
        <p:cNvPr id="1013" name="Shape 1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4" name="Google Shape;1014;p19"/>
          <p:cNvPicPr preferRelativeResize="0"/>
          <p:nvPr/>
        </p:nvPicPr>
        <p:blipFill>
          <a:blip r:embed="rId2">
            <a:alphaModFix amt="66000"/>
          </a:blip>
          <a:stretch>
            <a:fillRect/>
          </a:stretch>
        </p:blipFill>
        <p:spPr>
          <a:xfrm flipH="1" rot="-2343514">
            <a:off x="-1156226" y="-1467160"/>
            <a:ext cx="3297389" cy="22766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5" name="Google Shape;1015;p19"/>
          <p:cNvPicPr preferRelativeResize="0"/>
          <p:nvPr/>
        </p:nvPicPr>
        <p:blipFill>
          <a:blip r:embed="rId3">
            <a:alphaModFix amt="74000"/>
          </a:blip>
          <a:stretch>
            <a:fillRect/>
          </a:stretch>
        </p:blipFill>
        <p:spPr>
          <a:xfrm flipH="1" rot="-10162003">
            <a:off x="-1091107" y="-1133759"/>
            <a:ext cx="2894871" cy="259332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16" name="Google Shape;1016;p19"/>
          <p:cNvGrpSpPr/>
          <p:nvPr/>
        </p:nvGrpSpPr>
        <p:grpSpPr>
          <a:xfrm rot="-8099954">
            <a:off x="25750" y="-768875"/>
            <a:ext cx="1344367" cy="1995327"/>
            <a:chOff x="272875" y="1527563"/>
            <a:chExt cx="255950" cy="455000"/>
          </a:xfrm>
        </p:grpSpPr>
        <p:sp>
          <p:nvSpPr>
            <p:cNvPr id="1017" name="Google Shape;1017;p19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19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19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19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19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19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19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19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19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19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19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19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19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19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19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19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19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19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19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19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19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19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19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19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19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19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19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19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19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19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19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19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19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19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19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052" name="Google Shape;1052;p19"/>
          <p:cNvPicPr preferRelativeResize="0"/>
          <p:nvPr/>
        </p:nvPicPr>
        <p:blipFill>
          <a:blip r:embed="rId3">
            <a:alphaModFix amt="74000"/>
          </a:blip>
          <a:stretch>
            <a:fillRect/>
          </a:stretch>
        </p:blipFill>
        <p:spPr>
          <a:xfrm flipH="1" rot="-6814727">
            <a:off x="7454267" y="-1182806"/>
            <a:ext cx="2894871" cy="2593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3" name="Google Shape;1053;p19"/>
          <p:cNvPicPr preferRelativeResize="0"/>
          <p:nvPr/>
        </p:nvPicPr>
        <p:blipFill>
          <a:blip r:embed="rId4">
            <a:alphaModFix amt="76000"/>
          </a:blip>
          <a:stretch>
            <a:fillRect/>
          </a:stretch>
        </p:blipFill>
        <p:spPr>
          <a:xfrm rot="-1136126">
            <a:off x="4365128" y="4231553"/>
            <a:ext cx="7605805" cy="283238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54" name="Google Shape;1054;p19"/>
          <p:cNvGrpSpPr/>
          <p:nvPr/>
        </p:nvGrpSpPr>
        <p:grpSpPr>
          <a:xfrm rot="3618644">
            <a:off x="7686877" y="3841497"/>
            <a:ext cx="1344356" cy="2469645"/>
            <a:chOff x="272875" y="1419395"/>
            <a:chExt cx="255950" cy="563168"/>
          </a:xfrm>
        </p:grpSpPr>
        <p:sp>
          <p:nvSpPr>
            <p:cNvPr id="1055" name="Google Shape;1055;p19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19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19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19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19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19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19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19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19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19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19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19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19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19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19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19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19"/>
            <p:cNvSpPr/>
            <p:nvPr/>
          </p:nvSpPr>
          <p:spPr>
            <a:xfrm>
              <a:off x="369050" y="1615955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19"/>
            <p:cNvSpPr/>
            <p:nvPr/>
          </p:nvSpPr>
          <p:spPr>
            <a:xfrm>
              <a:off x="490635" y="1582215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19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19"/>
            <p:cNvSpPr/>
            <p:nvPr/>
          </p:nvSpPr>
          <p:spPr>
            <a:xfrm>
              <a:off x="438343" y="1487068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19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19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19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19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19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19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19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19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19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19"/>
            <p:cNvSpPr/>
            <p:nvPr/>
          </p:nvSpPr>
          <p:spPr>
            <a:xfrm>
              <a:off x="360075" y="195388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19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19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19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19"/>
            <p:cNvSpPr/>
            <p:nvPr/>
          </p:nvSpPr>
          <p:spPr>
            <a:xfrm>
              <a:off x="394558" y="1560904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19"/>
            <p:cNvSpPr/>
            <p:nvPr/>
          </p:nvSpPr>
          <p:spPr>
            <a:xfrm>
              <a:off x="418850" y="1419395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0" name="Google Shape;1090;p19"/>
          <p:cNvSpPr txBox="1"/>
          <p:nvPr>
            <p:ph type="title"/>
          </p:nvPr>
        </p:nvSpPr>
        <p:spPr>
          <a:xfrm>
            <a:off x="720000" y="2586216"/>
            <a:ext cx="2336400" cy="8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91" name="Google Shape;1091;p19"/>
          <p:cNvSpPr txBox="1"/>
          <p:nvPr>
            <p:ph idx="1" type="subTitle"/>
          </p:nvPr>
        </p:nvSpPr>
        <p:spPr>
          <a:xfrm>
            <a:off x="720000" y="3321129"/>
            <a:ext cx="2336400" cy="8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92" name="Google Shape;1092;p19"/>
          <p:cNvSpPr txBox="1"/>
          <p:nvPr>
            <p:ph idx="2" type="title"/>
          </p:nvPr>
        </p:nvSpPr>
        <p:spPr>
          <a:xfrm>
            <a:off x="3403800" y="2586216"/>
            <a:ext cx="2336400" cy="8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93" name="Google Shape;1093;p19"/>
          <p:cNvSpPr txBox="1"/>
          <p:nvPr>
            <p:ph idx="3" type="subTitle"/>
          </p:nvPr>
        </p:nvSpPr>
        <p:spPr>
          <a:xfrm>
            <a:off x="3403800" y="3321129"/>
            <a:ext cx="2336400" cy="8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94" name="Google Shape;1094;p19"/>
          <p:cNvSpPr txBox="1"/>
          <p:nvPr>
            <p:ph idx="4" type="title"/>
          </p:nvPr>
        </p:nvSpPr>
        <p:spPr>
          <a:xfrm>
            <a:off x="6100400" y="2586209"/>
            <a:ext cx="2336400" cy="8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95" name="Google Shape;1095;p19"/>
          <p:cNvSpPr txBox="1"/>
          <p:nvPr>
            <p:ph idx="5" type="subTitle"/>
          </p:nvPr>
        </p:nvSpPr>
        <p:spPr>
          <a:xfrm>
            <a:off x="6100400" y="3321129"/>
            <a:ext cx="2336400" cy="8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96" name="Google Shape;1096;p19"/>
          <p:cNvSpPr txBox="1"/>
          <p:nvPr>
            <p:ph idx="6"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20"/>
          <p:cNvSpPr txBox="1"/>
          <p:nvPr>
            <p:ph type="title"/>
          </p:nvPr>
        </p:nvSpPr>
        <p:spPr>
          <a:xfrm>
            <a:off x="1224826" y="1435461"/>
            <a:ext cx="2127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99" name="Google Shape;1099;p20"/>
          <p:cNvSpPr txBox="1"/>
          <p:nvPr>
            <p:ph idx="1" type="subTitle"/>
          </p:nvPr>
        </p:nvSpPr>
        <p:spPr>
          <a:xfrm>
            <a:off x="1224829" y="1914654"/>
            <a:ext cx="2127000" cy="91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00" name="Google Shape;1100;p20"/>
          <p:cNvSpPr txBox="1"/>
          <p:nvPr>
            <p:ph idx="2" type="title"/>
          </p:nvPr>
        </p:nvSpPr>
        <p:spPr>
          <a:xfrm>
            <a:off x="5826912" y="1435461"/>
            <a:ext cx="2127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01" name="Google Shape;1101;p20"/>
          <p:cNvSpPr txBox="1"/>
          <p:nvPr>
            <p:ph idx="3" type="subTitle"/>
          </p:nvPr>
        </p:nvSpPr>
        <p:spPr>
          <a:xfrm>
            <a:off x="5826914" y="1914654"/>
            <a:ext cx="2127000" cy="91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02" name="Google Shape;1102;p20"/>
          <p:cNvSpPr txBox="1"/>
          <p:nvPr>
            <p:ph idx="4" type="title"/>
          </p:nvPr>
        </p:nvSpPr>
        <p:spPr>
          <a:xfrm>
            <a:off x="1224826" y="2945751"/>
            <a:ext cx="2127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03" name="Google Shape;1103;p20"/>
          <p:cNvSpPr txBox="1"/>
          <p:nvPr>
            <p:ph idx="5" type="subTitle"/>
          </p:nvPr>
        </p:nvSpPr>
        <p:spPr>
          <a:xfrm>
            <a:off x="1224829" y="3473670"/>
            <a:ext cx="2127000" cy="8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04" name="Google Shape;1104;p20"/>
          <p:cNvSpPr txBox="1"/>
          <p:nvPr>
            <p:ph idx="6" type="title"/>
          </p:nvPr>
        </p:nvSpPr>
        <p:spPr>
          <a:xfrm>
            <a:off x="5826864" y="2945751"/>
            <a:ext cx="2127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05" name="Google Shape;1105;p20"/>
          <p:cNvSpPr txBox="1"/>
          <p:nvPr>
            <p:ph idx="7" type="subTitle"/>
          </p:nvPr>
        </p:nvSpPr>
        <p:spPr>
          <a:xfrm>
            <a:off x="5826914" y="3473670"/>
            <a:ext cx="2127000" cy="8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pic>
        <p:nvPicPr>
          <p:cNvPr id="1106" name="Google Shape;1106;p20"/>
          <p:cNvPicPr preferRelativeResize="0"/>
          <p:nvPr/>
        </p:nvPicPr>
        <p:blipFill>
          <a:blip r:embed="rId2">
            <a:alphaModFix amt="66000"/>
          </a:blip>
          <a:stretch>
            <a:fillRect/>
          </a:stretch>
        </p:blipFill>
        <p:spPr>
          <a:xfrm flipH="1" rot="-2343514">
            <a:off x="-1166545" y="-1270720"/>
            <a:ext cx="3297389" cy="227663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07" name="Google Shape;1107;p20"/>
          <p:cNvGrpSpPr/>
          <p:nvPr/>
        </p:nvGrpSpPr>
        <p:grpSpPr>
          <a:xfrm rot="-8099954">
            <a:off x="15431" y="-572435"/>
            <a:ext cx="1344367" cy="1995327"/>
            <a:chOff x="272875" y="1527563"/>
            <a:chExt cx="255950" cy="455000"/>
          </a:xfrm>
        </p:grpSpPr>
        <p:sp>
          <p:nvSpPr>
            <p:cNvPr id="1108" name="Google Shape;1108;p20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20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20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20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20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20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20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20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20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20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20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20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20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20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20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20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20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20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20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20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20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20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20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20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20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20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20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20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20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20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20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20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20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20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20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143" name="Google Shape;1143;p20"/>
          <p:cNvPicPr preferRelativeResize="0"/>
          <p:nvPr/>
        </p:nvPicPr>
        <p:blipFill>
          <a:blip r:embed="rId3">
            <a:alphaModFix amt="74000"/>
          </a:blip>
          <a:stretch>
            <a:fillRect/>
          </a:stretch>
        </p:blipFill>
        <p:spPr>
          <a:xfrm flipH="1" rot="-5809801">
            <a:off x="7609918" y="-1097658"/>
            <a:ext cx="2894870" cy="25933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4" name="Google Shape;1144;p20"/>
          <p:cNvPicPr preferRelativeResize="0"/>
          <p:nvPr/>
        </p:nvPicPr>
        <p:blipFill>
          <a:blip r:embed="rId4">
            <a:alphaModFix amt="76000"/>
          </a:blip>
          <a:stretch>
            <a:fillRect/>
          </a:stretch>
        </p:blipFill>
        <p:spPr>
          <a:xfrm rot="10754694">
            <a:off x="2497948" y="4487275"/>
            <a:ext cx="7605809" cy="283238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45" name="Google Shape;1145;p20"/>
          <p:cNvGrpSpPr/>
          <p:nvPr/>
        </p:nvGrpSpPr>
        <p:grpSpPr>
          <a:xfrm flipH="1">
            <a:off x="-624375" y="3487614"/>
            <a:ext cx="1344377" cy="2469659"/>
            <a:chOff x="272875" y="1419395"/>
            <a:chExt cx="255950" cy="563168"/>
          </a:xfrm>
        </p:grpSpPr>
        <p:sp>
          <p:nvSpPr>
            <p:cNvPr id="1146" name="Google Shape;1146;p20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20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20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20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20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20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20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20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20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20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20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20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20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20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20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20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20"/>
            <p:cNvSpPr/>
            <p:nvPr/>
          </p:nvSpPr>
          <p:spPr>
            <a:xfrm>
              <a:off x="369050" y="1615955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20"/>
            <p:cNvSpPr/>
            <p:nvPr/>
          </p:nvSpPr>
          <p:spPr>
            <a:xfrm>
              <a:off x="490635" y="1582215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20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20"/>
            <p:cNvSpPr/>
            <p:nvPr/>
          </p:nvSpPr>
          <p:spPr>
            <a:xfrm>
              <a:off x="438343" y="1487068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20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20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20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20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20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20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20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20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20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20"/>
            <p:cNvSpPr/>
            <p:nvPr/>
          </p:nvSpPr>
          <p:spPr>
            <a:xfrm>
              <a:off x="360075" y="195388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20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20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20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20"/>
            <p:cNvSpPr/>
            <p:nvPr/>
          </p:nvSpPr>
          <p:spPr>
            <a:xfrm>
              <a:off x="394558" y="1560904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20"/>
            <p:cNvSpPr/>
            <p:nvPr/>
          </p:nvSpPr>
          <p:spPr>
            <a:xfrm>
              <a:off x="418850" y="1419395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1" name="Google Shape;1181;p20"/>
          <p:cNvSpPr txBox="1"/>
          <p:nvPr>
            <p:ph idx="8"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1182" name="Google Shape;1182;p20"/>
          <p:cNvSpPr/>
          <p:nvPr/>
        </p:nvSpPr>
        <p:spPr>
          <a:xfrm rot="3176794">
            <a:off x="7710596" y="4065984"/>
            <a:ext cx="2264986" cy="2165743"/>
          </a:xfrm>
          <a:custGeom>
            <a:rect b="b" l="l" r="r" t="t"/>
            <a:pathLst>
              <a:path extrusionOk="0" h="20404" w="21339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3C8DA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3"/>
          <p:cNvPicPr preferRelativeResize="0"/>
          <p:nvPr/>
        </p:nvPicPr>
        <p:blipFill>
          <a:blip r:embed="rId2">
            <a:alphaModFix amt="76000"/>
          </a:blip>
          <a:stretch>
            <a:fillRect/>
          </a:stretch>
        </p:blipFill>
        <p:spPr>
          <a:xfrm>
            <a:off x="345175" y="3258079"/>
            <a:ext cx="8158656" cy="303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3"/>
          <p:cNvPicPr preferRelativeResize="0"/>
          <p:nvPr/>
        </p:nvPicPr>
        <p:blipFill>
          <a:blip r:embed="rId3">
            <a:alphaModFix amt="47000"/>
          </a:blip>
          <a:stretch>
            <a:fillRect/>
          </a:stretch>
        </p:blipFill>
        <p:spPr>
          <a:xfrm>
            <a:off x="1630988" y="143888"/>
            <a:ext cx="5882026" cy="4855727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3"/>
          <p:cNvSpPr/>
          <p:nvPr/>
        </p:nvSpPr>
        <p:spPr>
          <a:xfrm>
            <a:off x="4379243" y="-2465274"/>
            <a:ext cx="4624024" cy="7256966"/>
          </a:xfrm>
          <a:custGeom>
            <a:rect b="b" l="l" r="r" t="t"/>
            <a:pathLst>
              <a:path extrusionOk="0" h="94461" w="55812">
                <a:moveTo>
                  <a:pt x="36054" y="83719"/>
                </a:moveTo>
                <a:cubicBezTo>
                  <a:pt x="36059" y="85810"/>
                  <a:pt x="36230" y="87883"/>
                  <a:pt x="36585" y="89937"/>
                </a:cubicBezTo>
                <a:cubicBezTo>
                  <a:pt x="36680" y="90449"/>
                  <a:pt x="36775" y="90942"/>
                  <a:pt x="36888" y="91454"/>
                </a:cubicBezTo>
                <a:cubicBezTo>
                  <a:pt x="36926" y="91719"/>
                  <a:pt x="37002" y="91984"/>
                  <a:pt x="37059" y="92250"/>
                </a:cubicBezTo>
                <a:cubicBezTo>
                  <a:pt x="37097" y="92439"/>
                  <a:pt x="37305" y="92856"/>
                  <a:pt x="37211" y="93046"/>
                </a:cubicBezTo>
                <a:cubicBezTo>
                  <a:pt x="37154" y="93160"/>
                  <a:pt x="36831" y="93255"/>
                  <a:pt x="36718" y="93311"/>
                </a:cubicBezTo>
                <a:cubicBezTo>
                  <a:pt x="36509" y="93425"/>
                  <a:pt x="36282" y="93539"/>
                  <a:pt x="36035" y="93634"/>
                </a:cubicBezTo>
                <a:cubicBezTo>
                  <a:pt x="35599" y="93804"/>
                  <a:pt x="35144" y="93937"/>
                  <a:pt x="34689" y="93994"/>
                </a:cubicBezTo>
                <a:cubicBezTo>
                  <a:pt x="34597" y="94004"/>
                  <a:pt x="34505" y="94009"/>
                  <a:pt x="34414" y="94009"/>
                </a:cubicBezTo>
                <a:cubicBezTo>
                  <a:pt x="33623" y="94009"/>
                  <a:pt x="32889" y="93638"/>
                  <a:pt x="32566" y="92856"/>
                </a:cubicBezTo>
                <a:cubicBezTo>
                  <a:pt x="32244" y="92041"/>
                  <a:pt x="32471" y="91093"/>
                  <a:pt x="32756" y="90297"/>
                </a:cubicBezTo>
                <a:cubicBezTo>
                  <a:pt x="33362" y="88572"/>
                  <a:pt x="34234" y="86923"/>
                  <a:pt x="35125" y="85331"/>
                </a:cubicBezTo>
                <a:cubicBezTo>
                  <a:pt x="35426" y="84788"/>
                  <a:pt x="35736" y="84251"/>
                  <a:pt x="36054" y="83719"/>
                </a:cubicBezTo>
                <a:close/>
                <a:moveTo>
                  <a:pt x="43850" y="72899"/>
                </a:moveTo>
                <a:cubicBezTo>
                  <a:pt x="43926" y="74041"/>
                  <a:pt x="43988" y="75183"/>
                  <a:pt x="44035" y="76326"/>
                </a:cubicBezTo>
                <a:cubicBezTo>
                  <a:pt x="44111" y="78487"/>
                  <a:pt x="44149" y="80629"/>
                  <a:pt x="44130" y="82790"/>
                </a:cubicBezTo>
                <a:cubicBezTo>
                  <a:pt x="44111" y="83871"/>
                  <a:pt x="44092" y="84970"/>
                  <a:pt x="44054" y="86051"/>
                </a:cubicBezTo>
                <a:cubicBezTo>
                  <a:pt x="44016" y="87037"/>
                  <a:pt x="44092" y="88117"/>
                  <a:pt x="43864" y="89065"/>
                </a:cubicBezTo>
                <a:cubicBezTo>
                  <a:pt x="43789" y="89463"/>
                  <a:pt x="43599" y="89823"/>
                  <a:pt x="43334" y="90127"/>
                </a:cubicBezTo>
                <a:cubicBezTo>
                  <a:pt x="43194" y="90249"/>
                  <a:pt x="43052" y="90301"/>
                  <a:pt x="42914" y="90301"/>
                </a:cubicBezTo>
                <a:cubicBezTo>
                  <a:pt x="42585" y="90301"/>
                  <a:pt x="42287" y="90001"/>
                  <a:pt x="42139" y="89653"/>
                </a:cubicBezTo>
                <a:cubicBezTo>
                  <a:pt x="41874" y="88970"/>
                  <a:pt x="41760" y="88193"/>
                  <a:pt x="41609" y="87473"/>
                </a:cubicBezTo>
                <a:cubicBezTo>
                  <a:pt x="41324" y="86165"/>
                  <a:pt x="41021" y="84724"/>
                  <a:pt x="40149" y="83643"/>
                </a:cubicBezTo>
                <a:cubicBezTo>
                  <a:pt x="39770" y="83169"/>
                  <a:pt x="39277" y="82809"/>
                  <a:pt x="38708" y="82582"/>
                </a:cubicBezTo>
                <a:cubicBezTo>
                  <a:pt x="38695" y="82577"/>
                  <a:pt x="38683" y="82574"/>
                  <a:pt x="38671" y="82574"/>
                </a:cubicBezTo>
                <a:cubicBezTo>
                  <a:pt x="38594" y="82574"/>
                  <a:pt x="38540" y="82668"/>
                  <a:pt x="38557" y="82733"/>
                </a:cubicBezTo>
                <a:cubicBezTo>
                  <a:pt x="38917" y="84667"/>
                  <a:pt x="39277" y="86601"/>
                  <a:pt x="39618" y="88534"/>
                </a:cubicBezTo>
                <a:lnTo>
                  <a:pt x="40149" y="91397"/>
                </a:lnTo>
                <a:cubicBezTo>
                  <a:pt x="40263" y="92136"/>
                  <a:pt x="40452" y="92875"/>
                  <a:pt x="40187" y="93596"/>
                </a:cubicBezTo>
                <a:cubicBezTo>
                  <a:pt x="40092" y="93861"/>
                  <a:pt x="39921" y="94183"/>
                  <a:pt x="39618" y="94240"/>
                </a:cubicBezTo>
                <a:cubicBezTo>
                  <a:pt x="39604" y="94243"/>
                  <a:pt x="39590" y="94244"/>
                  <a:pt x="39576" y="94244"/>
                </a:cubicBezTo>
                <a:cubicBezTo>
                  <a:pt x="39294" y="94244"/>
                  <a:pt x="39081" y="93717"/>
                  <a:pt x="38955" y="93482"/>
                </a:cubicBezTo>
                <a:cubicBezTo>
                  <a:pt x="38670" y="92856"/>
                  <a:pt x="38462" y="92193"/>
                  <a:pt x="38348" y="91511"/>
                </a:cubicBezTo>
                <a:cubicBezTo>
                  <a:pt x="38083" y="90146"/>
                  <a:pt x="38045" y="88762"/>
                  <a:pt x="37855" y="87397"/>
                </a:cubicBezTo>
                <a:cubicBezTo>
                  <a:pt x="37647" y="85994"/>
                  <a:pt x="37230" y="84610"/>
                  <a:pt x="36244" y="83549"/>
                </a:cubicBezTo>
                <a:cubicBezTo>
                  <a:pt x="36227" y="83526"/>
                  <a:pt x="36203" y="83515"/>
                  <a:pt x="36178" y="83514"/>
                </a:cubicBezTo>
                <a:lnTo>
                  <a:pt x="36178" y="83514"/>
                </a:lnTo>
                <a:cubicBezTo>
                  <a:pt x="38436" y="79777"/>
                  <a:pt x="41102" y="76305"/>
                  <a:pt x="43850" y="72899"/>
                </a:cubicBezTo>
                <a:close/>
                <a:moveTo>
                  <a:pt x="124" y="0"/>
                </a:moveTo>
                <a:cubicBezTo>
                  <a:pt x="60" y="0"/>
                  <a:pt x="1" y="49"/>
                  <a:pt x="36" y="119"/>
                </a:cubicBezTo>
                <a:lnTo>
                  <a:pt x="17" y="119"/>
                </a:lnTo>
                <a:cubicBezTo>
                  <a:pt x="2955" y="8498"/>
                  <a:pt x="5989" y="16839"/>
                  <a:pt x="9135" y="25123"/>
                </a:cubicBezTo>
                <a:cubicBezTo>
                  <a:pt x="9894" y="27152"/>
                  <a:pt x="10671" y="29180"/>
                  <a:pt x="11467" y="31208"/>
                </a:cubicBezTo>
                <a:cubicBezTo>
                  <a:pt x="12168" y="33028"/>
                  <a:pt x="12794" y="34905"/>
                  <a:pt x="13647" y="36649"/>
                </a:cubicBezTo>
                <a:cubicBezTo>
                  <a:pt x="14292" y="37976"/>
                  <a:pt x="15221" y="39246"/>
                  <a:pt x="16623" y="39796"/>
                </a:cubicBezTo>
                <a:cubicBezTo>
                  <a:pt x="17283" y="40054"/>
                  <a:pt x="17979" y="40142"/>
                  <a:pt x="18690" y="40142"/>
                </a:cubicBezTo>
                <a:cubicBezTo>
                  <a:pt x="19959" y="40142"/>
                  <a:pt x="21272" y="39862"/>
                  <a:pt x="22500" y="39777"/>
                </a:cubicBezTo>
                <a:cubicBezTo>
                  <a:pt x="23246" y="39726"/>
                  <a:pt x="23995" y="39701"/>
                  <a:pt x="24747" y="39701"/>
                </a:cubicBezTo>
                <a:cubicBezTo>
                  <a:pt x="26249" y="39701"/>
                  <a:pt x="27757" y="39802"/>
                  <a:pt x="29249" y="40004"/>
                </a:cubicBezTo>
                <a:cubicBezTo>
                  <a:pt x="31106" y="40270"/>
                  <a:pt x="33021" y="40668"/>
                  <a:pt x="34727" y="41502"/>
                </a:cubicBezTo>
                <a:cubicBezTo>
                  <a:pt x="36433" y="42317"/>
                  <a:pt x="37836" y="43682"/>
                  <a:pt x="38708" y="45350"/>
                </a:cubicBezTo>
                <a:cubicBezTo>
                  <a:pt x="39580" y="46981"/>
                  <a:pt x="40054" y="48782"/>
                  <a:pt x="40471" y="50545"/>
                </a:cubicBezTo>
                <a:cubicBezTo>
                  <a:pt x="42179" y="57664"/>
                  <a:pt x="43282" y="64918"/>
                  <a:pt x="43803" y="72216"/>
                </a:cubicBezTo>
                <a:lnTo>
                  <a:pt x="43803" y="72216"/>
                </a:lnTo>
                <a:cubicBezTo>
                  <a:pt x="43494" y="72599"/>
                  <a:pt x="43186" y="72983"/>
                  <a:pt x="42879" y="73369"/>
                </a:cubicBezTo>
                <a:cubicBezTo>
                  <a:pt x="40831" y="75966"/>
                  <a:pt x="38822" y="78601"/>
                  <a:pt x="37021" y="81387"/>
                </a:cubicBezTo>
                <a:cubicBezTo>
                  <a:pt x="35277" y="84098"/>
                  <a:pt x="33571" y="87018"/>
                  <a:pt x="32471" y="90070"/>
                </a:cubicBezTo>
                <a:cubicBezTo>
                  <a:pt x="31997" y="91359"/>
                  <a:pt x="31770" y="93198"/>
                  <a:pt x="33154" y="94013"/>
                </a:cubicBezTo>
                <a:cubicBezTo>
                  <a:pt x="33534" y="94235"/>
                  <a:pt x="33946" y="94326"/>
                  <a:pt x="34367" y="94326"/>
                </a:cubicBezTo>
                <a:cubicBezTo>
                  <a:pt x="35456" y="94326"/>
                  <a:pt x="36609" y="93717"/>
                  <a:pt x="37457" y="93198"/>
                </a:cubicBezTo>
                <a:cubicBezTo>
                  <a:pt x="37514" y="93160"/>
                  <a:pt x="37533" y="93103"/>
                  <a:pt x="37514" y="93046"/>
                </a:cubicBezTo>
                <a:cubicBezTo>
                  <a:pt x="36725" y="90076"/>
                  <a:pt x="36309" y="87016"/>
                  <a:pt x="36300" y="83937"/>
                </a:cubicBezTo>
                <a:lnTo>
                  <a:pt x="36300" y="83937"/>
                </a:lnTo>
                <a:cubicBezTo>
                  <a:pt x="38208" y="86250"/>
                  <a:pt x="37579" y="89653"/>
                  <a:pt x="38348" y="92383"/>
                </a:cubicBezTo>
                <a:cubicBezTo>
                  <a:pt x="38500" y="93065"/>
                  <a:pt x="38803" y="93710"/>
                  <a:pt x="39201" y="94297"/>
                </a:cubicBezTo>
                <a:cubicBezTo>
                  <a:pt x="39289" y="94413"/>
                  <a:pt x="39407" y="94460"/>
                  <a:pt x="39532" y="94460"/>
                </a:cubicBezTo>
                <a:cubicBezTo>
                  <a:pt x="39756" y="94460"/>
                  <a:pt x="40003" y="94309"/>
                  <a:pt x="40149" y="94127"/>
                </a:cubicBezTo>
                <a:cubicBezTo>
                  <a:pt x="40490" y="93728"/>
                  <a:pt x="40566" y="93103"/>
                  <a:pt x="40547" y="92591"/>
                </a:cubicBezTo>
                <a:cubicBezTo>
                  <a:pt x="40509" y="91681"/>
                  <a:pt x="40244" y="90752"/>
                  <a:pt x="40092" y="89861"/>
                </a:cubicBezTo>
                <a:cubicBezTo>
                  <a:pt x="39670" y="87551"/>
                  <a:pt x="39266" y="85241"/>
                  <a:pt x="38846" y="82914"/>
                </a:cubicBezTo>
                <a:lnTo>
                  <a:pt x="38846" y="82914"/>
                </a:lnTo>
                <a:cubicBezTo>
                  <a:pt x="40217" y="83575"/>
                  <a:pt x="40753" y="85091"/>
                  <a:pt x="41116" y="86487"/>
                </a:cubicBezTo>
                <a:cubicBezTo>
                  <a:pt x="41305" y="87245"/>
                  <a:pt x="41438" y="88022"/>
                  <a:pt x="41628" y="88781"/>
                </a:cubicBezTo>
                <a:cubicBezTo>
                  <a:pt x="41760" y="89349"/>
                  <a:pt x="41874" y="90146"/>
                  <a:pt x="42443" y="90468"/>
                </a:cubicBezTo>
                <a:cubicBezTo>
                  <a:pt x="42589" y="90550"/>
                  <a:pt x="42735" y="90587"/>
                  <a:pt x="42876" y="90587"/>
                </a:cubicBezTo>
                <a:cubicBezTo>
                  <a:pt x="43193" y="90587"/>
                  <a:pt x="43484" y="90402"/>
                  <a:pt x="43694" y="90127"/>
                </a:cubicBezTo>
                <a:cubicBezTo>
                  <a:pt x="44168" y="89539"/>
                  <a:pt x="44225" y="88781"/>
                  <a:pt x="44263" y="88060"/>
                </a:cubicBezTo>
                <a:cubicBezTo>
                  <a:pt x="44376" y="85842"/>
                  <a:pt x="44433" y="83624"/>
                  <a:pt x="44433" y="81425"/>
                </a:cubicBezTo>
                <a:cubicBezTo>
                  <a:pt x="44433" y="78462"/>
                  <a:pt x="44333" y="75502"/>
                  <a:pt x="44134" y="72549"/>
                </a:cubicBezTo>
                <a:lnTo>
                  <a:pt x="44134" y="72549"/>
                </a:lnTo>
                <a:cubicBezTo>
                  <a:pt x="45525" y="70831"/>
                  <a:pt x="46934" y="69129"/>
                  <a:pt x="48319" y="67416"/>
                </a:cubicBezTo>
                <a:cubicBezTo>
                  <a:pt x="50916" y="64213"/>
                  <a:pt x="53457" y="60952"/>
                  <a:pt x="55694" y="57464"/>
                </a:cubicBezTo>
                <a:cubicBezTo>
                  <a:pt x="55812" y="57293"/>
                  <a:pt x="55657" y="57122"/>
                  <a:pt x="55493" y="57122"/>
                </a:cubicBezTo>
                <a:cubicBezTo>
                  <a:pt x="55421" y="57122"/>
                  <a:pt x="55348" y="57155"/>
                  <a:pt x="55295" y="57236"/>
                </a:cubicBezTo>
                <a:cubicBezTo>
                  <a:pt x="51966" y="62402"/>
                  <a:pt x="47953" y="67087"/>
                  <a:pt x="44086" y="71866"/>
                </a:cubicBezTo>
                <a:lnTo>
                  <a:pt x="44086" y="71866"/>
                </a:lnTo>
                <a:cubicBezTo>
                  <a:pt x="43682" y="66321"/>
                  <a:pt x="42926" y="60806"/>
                  <a:pt x="41817" y="55360"/>
                </a:cubicBezTo>
                <a:cubicBezTo>
                  <a:pt x="41400" y="53255"/>
                  <a:pt x="40945" y="51132"/>
                  <a:pt x="40376" y="49066"/>
                </a:cubicBezTo>
                <a:cubicBezTo>
                  <a:pt x="39921" y="47379"/>
                  <a:pt x="39315" y="45673"/>
                  <a:pt x="38310" y="44213"/>
                </a:cubicBezTo>
                <a:cubicBezTo>
                  <a:pt x="36130" y="41104"/>
                  <a:pt x="32301" y="40175"/>
                  <a:pt x="28737" y="39739"/>
                </a:cubicBezTo>
                <a:cubicBezTo>
                  <a:pt x="27406" y="39567"/>
                  <a:pt x="26076" y="39485"/>
                  <a:pt x="24745" y="39485"/>
                </a:cubicBezTo>
                <a:cubicBezTo>
                  <a:pt x="23877" y="39485"/>
                  <a:pt x="23008" y="39520"/>
                  <a:pt x="22140" y="39587"/>
                </a:cubicBezTo>
                <a:cubicBezTo>
                  <a:pt x="21041" y="39680"/>
                  <a:pt x="19854" y="39911"/>
                  <a:pt x="18707" y="39911"/>
                </a:cubicBezTo>
                <a:cubicBezTo>
                  <a:pt x="17736" y="39911"/>
                  <a:pt x="16794" y="39745"/>
                  <a:pt x="15960" y="39189"/>
                </a:cubicBezTo>
                <a:cubicBezTo>
                  <a:pt x="14519" y="38204"/>
                  <a:pt x="13780" y="36479"/>
                  <a:pt x="13173" y="34924"/>
                </a:cubicBezTo>
                <a:cubicBezTo>
                  <a:pt x="12339" y="32820"/>
                  <a:pt x="11543" y="30735"/>
                  <a:pt x="10728" y="28630"/>
                </a:cubicBezTo>
                <a:cubicBezTo>
                  <a:pt x="7505" y="20194"/>
                  <a:pt x="4377" y="11721"/>
                  <a:pt x="1344" y="3228"/>
                </a:cubicBezTo>
                <a:cubicBezTo>
                  <a:pt x="965" y="2166"/>
                  <a:pt x="586" y="1124"/>
                  <a:pt x="226" y="62"/>
                </a:cubicBezTo>
                <a:cubicBezTo>
                  <a:pt x="204" y="19"/>
                  <a:pt x="163" y="0"/>
                  <a:pt x="124" y="0"/>
                </a:cubicBezTo>
                <a:close/>
              </a:path>
            </a:pathLst>
          </a:custGeom>
          <a:solidFill>
            <a:srgbClr val="1C5F6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3" name="Google Shape;93;p3"/>
          <p:cNvGrpSpPr/>
          <p:nvPr/>
        </p:nvGrpSpPr>
        <p:grpSpPr>
          <a:xfrm rot="-2700000">
            <a:off x="473130" y="2695837"/>
            <a:ext cx="1344349" cy="2469678"/>
            <a:chOff x="272875" y="1419395"/>
            <a:chExt cx="255950" cy="563168"/>
          </a:xfrm>
        </p:grpSpPr>
        <p:sp>
          <p:nvSpPr>
            <p:cNvPr id="94" name="Google Shape;94;p3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369050" y="1615955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490635" y="1582215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438343" y="1487068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360075" y="195388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394558" y="1560904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418850" y="1419395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" name="Google Shape;129;p3"/>
          <p:cNvGrpSpPr/>
          <p:nvPr/>
        </p:nvGrpSpPr>
        <p:grpSpPr>
          <a:xfrm rot="-2700000">
            <a:off x="8026513" y="-183341"/>
            <a:ext cx="1344349" cy="1995327"/>
            <a:chOff x="272875" y="1527563"/>
            <a:chExt cx="255950" cy="455000"/>
          </a:xfrm>
        </p:grpSpPr>
        <p:sp>
          <p:nvSpPr>
            <p:cNvPr id="130" name="Google Shape;130;p3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3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3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3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3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3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3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5" name="Google Shape;165;p3"/>
          <p:cNvSpPr txBox="1"/>
          <p:nvPr>
            <p:ph idx="1" type="subTitle"/>
          </p:nvPr>
        </p:nvSpPr>
        <p:spPr>
          <a:xfrm>
            <a:off x="2646000" y="3114137"/>
            <a:ext cx="3852000" cy="86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6" name="Google Shape;166;p3"/>
          <p:cNvSpPr txBox="1"/>
          <p:nvPr>
            <p:ph type="ctrTitle"/>
          </p:nvPr>
        </p:nvSpPr>
        <p:spPr>
          <a:xfrm>
            <a:off x="2646000" y="2594236"/>
            <a:ext cx="3852000" cy="79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>
                <a:solidFill>
                  <a:srgbClr val="1C4587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800"/>
              <a:buNone/>
              <a:defRPr sz="800">
                <a:solidFill>
                  <a:srgbClr val="3C78D8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800"/>
              <a:buNone/>
              <a:defRPr sz="800">
                <a:solidFill>
                  <a:srgbClr val="3C78D8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800"/>
              <a:buNone/>
              <a:defRPr sz="800">
                <a:solidFill>
                  <a:srgbClr val="3C78D8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800"/>
              <a:buNone/>
              <a:defRPr sz="800">
                <a:solidFill>
                  <a:srgbClr val="3C78D8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800"/>
              <a:buNone/>
              <a:defRPr sz="800">
                <a:solidFill>
                  <a:srgbClr val="3C78D8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800"/>
              <a:buNone/>
              <a:defRPr sz="800">
                <a:solidFill>
                  <a:srgbClr val="3C78D8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800"/>
              <a:buNone/>
              <a:defRPr sz="800">
                <a:solidFill>
                  <a:srgbClr val="3C78D8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800"/>
              <a:buNone/>
              <a:defRPr sz="800">
                <a:solidFill>
                  <a:srgbClr val="3C78D8"/>
                </a:solidFill>
              </a:defRPr>
            </a:lvl9pPr>
          </a:lstStyle>
          <a:p/>
        </p:txBody>
      </p:sp>
      <p:sp>
        <p:nvSpPr>
          <p:cNvPr id="167" name="Google Shape;167;p3"/>
          <p:cNvSpPr txBox="1"/>
          <p:nvPr>
            <p:ph hasCustomPrompt="1" idx="2" type="title"/>
          </p:nvPr>
        </p:nvSpPr>
        <p:spPr>
          <a:xfrm>
            <a:off x="2646000" y="894175"/>
            <a:ext cx="3852000" cy="2031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15000">
                <a:solidFill>
                  <a:srgbClr val="1C4587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BLANK_1_1_1_1_2">
    <p:spTree>
      <p:nvGrpSpPr>
        <p:cNvPr id="1183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4" name="Google Shape;1184;p21"/>
          <p:cNvSpPr txBox="1"/>
          <p:nvPr>
            <p:ph type="title"/>
          </p:nvPr>
        </p:nvSpPr>
        <p:spPr>
          <a:xfrm>
            <a:off x="1698617" y="1400049"/>
            <a:ext cx="28671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85" name="Google Shape;1185;p21"/>
          <p:cNvSpPr txBox="1"/>
          <p:nvPr>
            <p:ph idx="1" type="subTitle"/>
          </p:nvPr>
        </p:nvSpPr>
        <p:spPr>
          <a:xfrm>
            <a:off x="1698617" y="2015470"/>
            <a:ext cx="2867100" cy="9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86" name="Google Shape;1186;p21"/>
          <p:cNvSpPr txBox="1"/>
          <p:nvPr>
            <p:ph idx="2" type="title"/>
          </p:nvPr>
        </p:nvSpPr>
        <p:spPr>
          <a:xfrm flipH="1">
            <a:off x="4593236" y="1400049"/>
            <a:ext cx="28671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87" name="Google Shape;1187;p21"/>
          <p:cNvSpPr txBox="1"/>
          <p:nvPr>
            <p:ph idx="3" type="subTitle"/>
          </p:nvPr>
        </p:nvSpPr>
        <p:spPr>
          <a:xfrm>
            <a:off x="4593236" y="2015470"/>
            <a:ext cx="2867100" cy="9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88" name="Google Shape;1188;p21"/>
          <p:cNvSpPr txBox="1"/>
          <p:nvPr>
            <p:ph idx="4" type="title"/>
          </p:nvPr>
        </p:nvSpPr>
        <p:spPr>
          <a:xfrm>
            <a:off x="1698617" y="3004407"/>
            <a:ext cx="28671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89" name="Google Shape;1189;p21"/>
          <p:cNvSpPr txBox="1"/>
          <p:nvPr>
            <p:ph idx="5" type="subTitle"/>
          </p:nvPr>
        </p:nvSpPr>
        <p:spPr>
          <a:xfrm>
            <a:off x="1698617" y="3619626"/>
            <a:ext cx="2867100" cy="9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90" name="Google Shape;1190;p21"/>
          <p:cNvSpPr txBox="1"/>
          <p:nvPr>
            <p:ph idx="6" type="title"/>
          </p:nvPr>
        </p:nvSpPr>
        <p:spPr>
          <a:xfrm flipH="1">
            <a:off x="4593236" y="3004407"/>
            <a:ext cx="28671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91" name="Google Shape;1191;p21"/>
          <p:cNvSpPr txBox="1"/>
          <p:nvPr>
            <p:ph idx="7" type="subTitle"/>
          </p:nvPr>
        </p:nvSpPr>
        <p:spPr>
          <a:xfrm>
            <a:off x="4593236" y="3619626"/>
            <a:ext cx="2867100" cy="9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pic>
        <p:nvPicPr>
          <p:cNvPr id="1192" name="Google Shape;1192;p21"/>
          <p:cNvPicPr preferRelativeResize="0"/>
          <p:nvPr/>
        </p:nvPicPr>
        <p:blipFill>
          <a:blip r:embed="rId2">
            <a:alphaModFix amt="47000"/>
          </a:blip>
          <a:stretch>
            <a:fillRect/>
          </a:stretch>
        </p:blipFill>
        <p:spPr>
          <a:xfrm rot="1331770">
            <a:off x="-1977764" y="3821949"/>
            <a:ext cx="2989902" cy="24682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93" name="Google Shape;1193;p21"/>
          <p:cNvGrpSpPr/>
          <p:nvPr/>
        </p:nvGrpSpPr>
        <p:grpSpPr>
          <a:xfrm rot="-987768">
            <a:off x="-733895" y="3875634"/>
            <a:ext cx="1344359" cy="1995308"/>
            <a:chOff x="272875" y="1527563"/>
            <a:chExt cx="255950" cy="455000"/>
          </a:xfrm>
        </p:grpSpPr>
        <p:sp>
          <p:nvSpPr>
            <p:cNvPr id="1194" name="Google Shape;1194;p21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21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21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21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21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21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21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21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21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21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21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21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21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21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21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21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21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21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21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21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21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21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21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21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21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21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21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21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21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21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21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21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21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21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21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229" name="Google Shape;1229;p21"/>
          <p:cNvPicPr preferRelativeResize="0"/>
          <p:nvPr/>
        </p:nvPicPr>
        <p:blipFill>
          <a:blip r:embed="rId3">
            <a:alphaModFix amt="74000"/>
          </a:blip>
          <a:stretch>
            <a:fillRect/>
          </a:stretch>
        </p:blipFill>
        <p:spPr>
          <a:xfrm flipH="1">
            <a:off x="7809444" y="4139664"/>
            <a:ext cx="2894870" cy="25933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0" name="Google Shape;1230;p21"/>
          <p:cNvPicPr preferRelativeResize="0"/>
          <p:nvPr/>
        </p:nvPicPr>
        <p:blipFill>
          <a:blip r:embed="rId4">
            <a:alphaModFix amt="62000"/>
          </a:blip>
          <a:stretch>
            <a:fillRect/>
          </a:stretch>
        </p:blipFill>
        <p:spPr>
          <a:xfrm flipH="1" rot="9368145">
            <a:off x="-1509155" y="-1246007"/>
            <a:ext cx="2894870" cy="259332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31" name="Google Shape;1231;p21"/>
          <p:cNvGrpSpPr/>
          <p:nvPr/>
        </p:nvGrpSpPr>
        <p:grpSpPr>
          <a:xfrm rot="5400065">
            <a:off x="8667137" y="-1129839"/>
            <a:ext cx="1344377" cy="1995312"/>
            <a:chOff x="272875" y="1527563"/>
            <a:chExt cx="255950" cy="455000"/>
          </a:xfrm>
        </p:grpSpPr>
        <p:sp>
          <p:nvSpPr>
            <p:cNvPr id="1232" name="Google Shape;1232;p21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21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21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21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21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21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21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21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21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21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21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21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21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21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21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21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21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21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21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21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21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21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21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21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21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21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21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21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21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21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21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21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21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21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21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267" name="Google Shape;1267;p21"/>
          <p:cNvPicPr preferRelativeResize="0"/>
          <p:nvPr/>
        </p:nvPicPr>
        <p:blipFill>
          <a:blip r:embed="rId2">
            <a:alphaModFix amt="47000"/>
          </a:blip>
          <a:stretch>
            <a:fillRect/>
          </a:stretch>
        </p:blipFill>
        <p:spPr>
          <a:xfrm rot="-10643014">
            <a:off x="7943421" y="-1509312"/>
            <a:ext cx="2989903" cy="2468227"/>
          </a:xfrm>
          <a:prstGeom prst="rect">
            <a:avLst/>
          </a:prstGeom>
          <a:noFill/>
          <a:ln>
            <a:noFill/>
          </a:ln>
        </p:spPr>
      </p:pic>
      <p:sp>
        <p:nvSpPr>
          <p:cNvPr id="1268" name="Google Shape;1268;p21"/>
          <p:cNvSpPr txBox="1"/>
          <p:nvPr>
            <p:ph idx="8"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1269" name="Google Shape;1269;p21"/>
          <p:cNvSpPr/>
          <p:nvPr/>
        </p:nvSpPr>
        <p:spPr>
          <a:xfrm rot="-7373435">
            <a:off x="-1518218" y="3027895"/>
            <a:ext cx="2265005" cy="2165760"/>
          </a:xfrm>
          <a:custGeom>
            <a:rect b="b" l="l" r="r" t="t"/>
            <a:pathLst>
              <a:path extrusionOk="0" h="20404" w="21339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3C8DA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">
  <p:cSld name="BLANK_1_1_1_2_1_1">
    <p:spTree>
      <p:nvGrpSpPr>
        <p:cNvPr id="1270" name="Shape 1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1" name="Google Shape;1271;p22"/>
          <p:cNvPicPr preferRelativeResize="0"/>
          <p:nvPr/>
        </p:nvPicPr>
        <p:blipFill>
          <a:blip r:embed="rId2">
            <a:alphaModFix amt="66000"/>
          </a:blip>
          <a:stretch>
            <a:fillRect/>
          </a:stretch>
        </p:blipFill>
        <p:spPr>
          <a:xfrm flipH="1" rot="-2343514">
            <a:off x="-1156226" y="-1467160"/>
            <a:ext cx="3297389" cy="22766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2" name="Google Shape;1272;p22"/>
          <p:cNvPicPr preferRelativeResize="0"/>
          <p:nvPr/>
        </p:nvPicPr>
        <p:blipFill>
          <a:blip r:embed="rId3">
            <a:alphaModFix amt="74000"/>
          </a:blip>
          <a:stretch>
            <a:fillRect/>
          </a:stretch>
        </p:blipFill>
        <p:spPr>
          <a:xfrm flipH="1" rot="-10162003">
            <a:off x="-1091107" y="-1133759"/>
            <a:ext cx="2894871" cy="259332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73" name="Google Shape;1273;p22"/>
          <p:cNvGrpSpPr/>
          <p:nvPr/>
        </p:nvGrpSpPr>
        <p:grpSpPr>
          <a:xfrm rot="-8099954">
            <a:off x="25750" y="-768875"/>
            <a:ext cx="1344367" cy="1995327"/>
            <a:chOff x="272875" y="1527563"/>
            <a:chExt cx="255950" cy="455000"/>
          </a:xfrm>
        </p:grpSpPr>
        <p:sp>
          <p:nvSpPr>
            <p:cNvPr id="1274" name="Google Shape;1274;p22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22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22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22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22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22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22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22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22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22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22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22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22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22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22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22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22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22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22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22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22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22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22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22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22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22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22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22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22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22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22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22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22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22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22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09" name="Google Shape;1309;p22"/>
          <p:cNvPicPr preferRelativeResize="0"/>
          <p:nvPr/>
        </p:nvPicPr>
        <p:blipFill>
          <a:blip r:embed="rId3">
            <a:alphaModFix amt="74000"/>
          </a:blip>
          <a:stretch>
            <a:fillRect/>
          </a:stretch>
        </p:blipFill>
        <p:spPr>
          <a:xfrm flipH="1" rot="-6814727">
            <a:off x="7454267" y="-1182806"/>
            <a:ext cx="2894871" cy="2593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0" name="Google Shape;1310;p22"/>
          <p:cNvPicPr preferRelativeResize="0"/>
          <p:nvPr/>
        </p:nvPicPr>
        <p:blipFill>
          <a:blip r:embed="rId4">
            <a:alphaModFix amt="76000"/>
          </a:blip>
          <a:stretch>
            <a:fillRect/>
          </a:stretch>
        </p:blipFill>
        <p:spPr>
          <a:xfrm rot="-1136126">
            <a:off x="4365128" y="4231553"/>
            <a:ext cx="7605805" cy="283238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1" name="Google Shape;1311;p22"/>
          <p:cNvGrpSpPr/>
          <p:nvPr/>
        </p:nvGrpSpPr>
        <p:grpSpPr>
          <a:xfrm rot="3618644">
            <a:off x="7686877" y="3841497"/>
            <a:ext cx="1344356" cy="2469645"/>
            <a:chOff x="272875" y="1419395"/>
            <a:chExt cx="255950" cy="563168"/>
          </a:xfrm>
        </p:grpSpPr>
        <p:sp>
          <p:nvSpPr>
            <p:cNvPr id="1312" name="Google Shape;1312;p22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22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22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22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22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22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22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22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22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22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22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22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22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22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22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22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22"/>
            <p:cNvSpPr/>
            <p:nvPr/>
          </p:nvSpPr>
          <p:spPr>
            <a:xfrm>
              <a:off x="369050" y="1615955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22"/>
            <p:cNvSpPr/>
            <p:nvPr/>
          </p:nvSpPr>
          <p:spPr>
            <a:xfrm>
              <a:off x="490635" y="1582215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22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22"/>
            <p:cNvSpPr/>
            <p:nvPr/>
          </p:nvSpPr>
          <p:spPr>
            <a:xfrm>
              <a:off x="438343" y="1487068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22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22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22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22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22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22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22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22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22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22"/>
            <p:cNvSpPr/>
            <p:nvPr/>
          </p:nvSpPr>
          <p:spPr>
            <a:xfrm>
              <a:off x="360075" y="195388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22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22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22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22"/>
            <p:cNvSpPr/>
            <p:nvPr/>
          </p:nvSpPr>
          <p:spPr>
            <a:xfrm>
              <a:off x="394558" y="1560904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22"/>
            <p:cNvSpPr/>
            <p:nvPr/>
          </p:nvSpPr>
          <p:spPr>
            <a:xfrm>
              <a:off x="418850" y="1419395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47" name="Google Shape;1347;p22"/>
          <p:cNvSpPr txBox="1"/>
          <p:nvPr>
            <p:ph type="title"/>
          </p:nvPr>
        </p:nvSpPr>
        <p:spPr>
          <a:xfrm>
            <a:off x="730325" y="3530302"/>
            <a:ext cx="2336400" cy="46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48" name="Google Shape;1348;p22"/>
          <p:cNvSpPr txBox="1"/>
          <p:nvPr>
            <p:ph idx="1" type="subTitle"/>
          </p:nvPr>
        </p:nvSpPr>
        <p:spPr>
          <a:xfrm>
            <a:off x="730325" y="3915850"/>
            <a:ext cx="2336400" cy="76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49" name="Google Shape;1349;p22"/>
          <p:cNvSpPr txBox="1"/>
          <p:nvPr>
            <p:ph idx="2" type="title"/>
          </p:nvPr>
        </p:nvSpPr>
        <p:spPr>
          <a:xfrm>
            <a:off x="3405326" y="3530302"/>
            <a:ext cx="2336400" cy="46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50" name="Google Shape;1350;p22"/>
          <p:cNvSpPr txBox="1"/>
          <p:nvPr>
            <p:ph idx="3" type="subTitle"/>
          </p:nvPr>
        </p:nvSpPr>
        <p:spPr>
          <a:xfrm>
            <a:off x="3405326" y="3915850"/>
            <a:ext cx="2336400" cy="76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51" name="Google Shape;1351;p22"/>
          <p:cNvSpPr txBox="1"/>
          <p:nvPr>
            <p:ph idx="4" type="title"/>
          </p:nvPr>
        </p:nvSpPr>
        <p:spPr>
          <a:xfrm>
            <a:off x="6076283" y="3530302"/>
            <a:ext cx="2336400" cy="46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52" name="Google Shape;1352;p22"/>
          <p:cNvSpPr txBox="1"/>
          <p:nvPr>
            <p:ph idx="5" type="subTitle"/>
          </p:nvPr>
        </p:nvSpPr>
        <p:spPr>
          <a:xfrm>
            <a:off x="6076283" y="3915850"/>
            <a:ext cx="2336400" cy="76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53" name="Google Shape;1353;p22"/>
          <p:cNvSpPr txBox="1"/>
          <p:nvPr>
            <p:ph idx="6"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1354" name="Google Shape;1354;p22"/>
          <p:cNvSpPr txBox="1"/>
          <p:nvPr>
            <p:ph idx="7" type="title"/>
          </p:nvPr>
        </p:nvSpPr>
        <p:spPr>
          <a:xfrm>
            <a:off x="730325" y="1813595"/>
            <a:ext cx="2336400" cy="46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55" name="Google Shape;1355;p22"/>
          <p:cNvSpPr txBox="1"/>
          <p:nvPr>
            <p:ph idx="8" type="subTitle"/>
          </p:nvPr>
        </p:nvSpPr>
        <p:spPr>
          <a:xfrm>
            <a:off x="730325" y="2195913"/>
            <a:ext cx="2336400" cy="76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56" name="Google Shape;1356;p22"/>
          <p:cNvSpPr txBox="1"/>
          <p:nvPr>
            <p:ph idx="9" type="title"/>
          </p:nvPr>
        </p:nvSpPr>
        <p:spPr>
          <a:xfrm>
            <a:off x="3405326" y="1813595"/>
            <a:ext cx="2336400" cy="46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57" name="Google Shape;1357;p22"/>
          <p:cNvSpPr txBox="1"/>
          <p:nvPr>
            <p:ph idx="13" type="subTitle"/>
          </p:nvPr>
        </p:nvSpPr>
        <p:spPr>
          <a:xfrm>
            <a:off x="3405326" y="2195913"/>
            <a:ext cx="2336400" cy="76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58" name="Google Shape;1358;p22"/>
          <p:cNvSpPr txBox="1"/>
          <p:nvPr>
            <p:ph idx="14" type="title"/>
          </p:nvPr>
        </p:nvSpPr>
        <p:spPr>
          <a:xfrm>
            <a:off x="6076283" y="1813595"/>
            <a:ext cx="2336400" cy="46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59" name="Google Shape;1359;p22"/>
          <p:cNvSpPr txBox="1"/>
          <p:nvPr>
            <p:ph idx="15" type="subTitle"/>
          </p:nvPr>
        </p:nvSpPr>
        <p:spPr>
          <a:xfrm>
            <a:off x="6076283" y="2195913"/>
            <a:ext cx="2336400" cy="76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BLANK_1_1_1_1_1">
    <p:spTree>
      <p:nvGrpSpPr>
        <p:cNvPr id="1360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1" name="Google Shape;1361;p23"/>
          <p:cNvPicPr preferRelativeResize="0"/>
          <p:nvPr/>
        </p:nvPicPr>
        <p:blipFill>
          <a:blip r:embed="rId2">
            <a:alphaModFix amt="66000"/>
          </a:blip>
          <a:stretch>
            <a:fillRect/>
          </a:stretch>
        </p:blipFill>
        <p:spPr>
          <a:xfrm flipH="1" rot="-2343514">
            <a:off x="-1641553" y="-1719908"/>
            <a:ext cx="3297389" cy="227663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62" name="Google Shape;1362;p23"/>
          <p:cNvGrpSpPr/>
          <p:nvPr/>
        </p:nvGrpSpPr>
        <p:grpSpPr>
          <a:xfrm rot="-8099954">
            <a:off x="-459577" y="-1021623"/>
            <a:ext cx="1344367" cy="1995327"/>
            <a:chOff x="272875" y="1527563"/>
            <a:chExt cx="255950" cy="455000"/>
          </a:xfrm>
        </p:grpSpPr>
        <p:sp>
          <p:nvSpPr>
            <p:cNvPr id="1363" name="Google Shape;1363;p23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23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23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23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23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23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23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23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23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23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23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23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23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23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23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23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23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23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23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23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23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23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23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23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23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23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23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23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23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23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23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23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23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23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23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98" name="Google Shape;1398;p23"/>
          <p:cNvPicPr preferRelativeResize="0"/>
          <p:nvPr/>
        </p:nvPicPr>
        <p:blipFill>
          <a:blip r:embed="rId3">
            <a:alphaModFix amt="74000"/>
          </a:blip>
          <a:stretch>
            <a:fillRect/>
          </a:stretch>
        </p:blipFill>
        <p:spPr>
          <a:xfrm flipH="1" rot="4990199">
            <a:off x="-1127360" y="4108621"/>
            <a:ext cx="2894870" cy="25933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9" name="Google Shape;1399;p23"/>
          <p:cNvPicPr preferRelativeResize="0"/>
          <p:nvPr/>
        </p:nvPicPr>
        <p:blipFill>
          <a:blip r:embed="rId4">
            <a:alphaModFix amt="74000"/>
          </a:blip>
          <a:stretch>
            <a:fillRect/>
          </a:stretch>
        </p:blipFill>
        <p:spPr>
          <a:xfrm flipH="1" rot="4990199">
            <a:off x="7307615" y="-922016"/>
            <a:ext cx="2894870" cy="2593321"/>
          </a:xfrm>
          <a:prstGeom prst="rect">
            <a:avLst/>
          </a:prstGeom>
          <a:noFill/>
          <a:ln>
            <a:noFill/>
          </a:ln>
        </p:spPr>
      </p:pic>
      <p:sp>
        <p:nvSpPr>
          <p:cNvPr id="1400" name="Google Shape;1400;p23"/>
          <p:cNvSpPr txBox="1"/>
          <p:nvPr>
            <p:ph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1401" name="Google Shape;1401;p23"/>
          <p:cNvSpPr/>
          <p:nvPr/>
        </p:nvSpPr>
        <p:spPr>
          <a:xfrm flipH="1" rot="231922">
            <a:off x="7473457" y="-6437207"/>
            <a:ext cx="4623938" cy="7256951"/>
          </a:xfrm>
          <a:custGeom>
            <a:rect b="b" l="l" r="r" t="t"/>
            <a:pathLst>
              <a:path extrusionOk="0" h="94461" w="55812">
                <a:moveTo>
                  <a:pt x="36054" y="83719"/>
                </a:moveTo>
                <a:cubicBezTo>
                  <a:pt x="36059" y="85810"/>
                  <a:pt x="36230" y="87883"/>
                  <a:pt x="36585" y="89937"/>
                </a:cubicBezTo>
                <a:cubicBezTo>
                  <a:pt x="36680" y="90449"/>
                  <a:pt x="36775" y="90942"/>
                  <a:pt x="36888" y="91454"/>
                </a:cubicBezTo>
                <a:cubicBezTo>
                  <a:pt x="36926" y="91719"/>
                  <a:pt x="37002" y="91984"/>
                  <a:pt x="37059" y="92250"/>
                </a:cubicBezTo>
                <a:cubicBezTo>
                  <a:pt x="37097" y="92439"/>
                  <a:pt x="37305" y="92856"/>
                  <a:pt x="37211" y="93046"/>
                </a:cubicBezTo>
                <a:cubicBezTo>
                  <a:pt x="37154" y="93160"/>
                  <a:pt x="36831" y="93255"/>
                  <a:pt x="36718" y="93311"/>
                </a:cubicBezTo>
                <a:cubicBezTo>
                  <a:pt x="36509" y="93425"/>
                  <a:pt x="36282" y="93539"/>
                  <a:pt x="36035" y="93634"/>
                </a:cubicBezTo>
                <a:cubicBezTo>
                  <a:pt x="35599" y="93804"/>
                  <a:pt x="35144" y="93937"/>
                  <a:pt x="34689" y="93994"/>
                </a:cubicBezTo>
                <a:cubicBezTo>
                  <a:pt x="34597" y="94004"/>
                  <a:pt x="34505" y="94009"/>
                  <a:pt x="34414" y="94009"/>
                </a:cubicBezTo>
                <a:cubicBezTo>
                  <a:pt x="33623" y="94009"/>
                  <a:pt x="32889" y="93638"/>
                  <a:pt x="32566" y="92856"/>
                </a:cubicBezTo>
                <a:cubicBezTo>
                  <a:pt x="32244" y="92041"/>
                  <a:pt x="32471" y="91093"/>
                  <a:pt x="32756" y="90297"/>
                </a:cubicBezTo>
                <a:cubicBezTo>
                  <a:pt x="33362" y="88572"/>
                  <a:pt x="34234" y="86923"/>
                  <a:pt x="35125" y="85331"/>
                </a:cubicBezTo>
                <a:cubicBezTo>
                  <a:pt x="35426" y="84788"/>
                  <a:pt x="35736" y="84251"/>
                  <a:pt x="36054" y="83719"/>
                </a:cubicBezTo>
                <a:close/>
                <a:moveTo>
                  <a:pt x="43850" y="72899"/>
                </a:moveTo>
                <a:cubicBezTo>
                  <a:pt x="43926" y="74041"/>
                  <a:pt x="43988" y="75183"/>
                  <a:pt x="44035" y="76326"/>
                </a:cubicBezTo>
                <a:cubicBezTo>
                  <a:pt x="44111" y="78487"/>
                  <a:pt x="44149" y="80629"/>
                  <a:pt x="44130" y="82790"/>
                </a:cubicBezTo>
                <a:cubicBezTo>
                  <a:pt x="44111" y="83871"/>
                  <a:pt x="44092" y="84970"/>
                  <a:pt x="44054" y="86051"/>
                </a:cubicBezTo>
                <a:cubicBezTo>
                  <a:pt x="44016" y="87037"/>
                  <a:pt x="44092" y="88117"/>
                  <a:pt x="43864" y="89065"/>
                </a:cubicBezTo>
                <a:cubicBezTo>
                  <a:pt x="43789" y="89463"/>
                  <a:pt x="43599" y="89823"/>
                  <a:pt x="43334" y="90127"/>
                </a:cubicBezTo>
                <a:cubicBezTo>
                  <a:pt x="43194" y="90249"/>
                  <a:pt x="43052" y="90301"/>
                  <a:pt x="42914" y="90301"/>
                </a:cubicBezTo>
                <a:cubicBezTo>
                  <a:pt x="42585" y="90301"/>
                  <a:pt x="42287" y="90001"/>
                  <a:pt x="42139" y="89653"/>
                </a:cubicBezTo>
                <a:cubicBezTo>
                  <a:pt x="41874" y="88970"/>
                  <a:pt x="41760" y="88193"/>
                  <a:pt x="41609" y="87473"/>
                </a:cubicBezTo>
                <a:cubicBezTo>
                  <a:pt x="41324" y="86165"/>
                  <a:pt x="41021" y="84724"/>
                  <a:pt x="40149" y="83643"/>
                </a:cubicBezTo>
                <a:cubicBezTo>
                  <a:pt x="39770" y="83169"/>
                  <a:pt x="39277" y="82809"/>
                  <a:pt x="38708" y="82582"/>
                </a:cubicBezTo>
                <a:cubicBezTo>
                  <a:pt x="38695" y="82577"/>
                  <a:pt x="38683" y="82574"/>
                  <a:pt x="38671" y="82574"/>
                </a:cubicBezTo>
                <a:cubicBezTo>
                  <a:pt x="38594" y="82574"/>
                  <a:pt x="38540" y="82668"/>
                  <a:pt x="38557" y="82733"/>
                </a:cubicBezTo>
                <a:cubicBezTo>
                  <a:pt x="38917" y="84667"/>
                  <a:pt x="39277" y="86601"/>
                  <a:pt x="39618" y="88534"/>
                </a:cubicBezTo>
                <a:lnTo>
                  <a:pt x="40149" y="91397"/>
                </a:lnTo>
                <a:cubicBezTo>
                  <a:pt x="40263" y="92136"/>
                  <a:pt x="40452" y="92875"/>
                  <a:pt x="40187" y="93596"/>
                </a:cubicBezTo>
                <a:cubicBezTo>
                  <a:pt x="40092" y="93861"/>
                  <a:pt x="39921" y="94183"/>
                  <a:pt x="39618" y="94240"/>
                </a:cubicBezTo>
                <a:cubicBezTo>
                  <a:pt x="39604" y="94243"/>
                  <a:pt x="39590" y="94244"/>
                  <a:pt x="39576" y="94244"/>
                </a:cubicBezTo>
                <a:cubicBezTo>
                  <a:pt x="39294" y="94244"/>
                  <a:pt x="39081" y="93717"/>
                  <a:pt x="38955" y="93482"/>
                </a:cubicBezTo>
                <a:cubicBezTo>
                  <a:pt x="38670" y="92856"/>
                  <a:pt x="38462" y="92193"/>
                  <a:pt x="38348" y="91511"/>
                </a:cubicBezTo>
                <a:cubicBezTo>
                  <a:pt x="38083" y="90146"/>
                  <a:pt x="38045" y="88762"/>
                  <a:pt x="37855" y="87397"/>
                </a:cubicBezTo>
                <a:cubicBezTo>
                  <a:pt x="37647" y="85994"/>
                  <a:pt x="37230" y="84610"/>
                  <a:pt x="36244" y="83549"/>
                </a:cubicBezTo>
                <a:cubicBezTo>
                  <a:pt x="36227" y="83526"/>
                  <a:pt x="36203" y="83515"/>
                  <a:pt x="36178" y="83514"/>
                </a:cubicBezTo>
                <a:lnTo>
                  <a:pt x="36178" y="83514"/>
                </a:lnTo>
                <a:cubicBezTo>
                  <a:pt x="38436" y="79777"/>
                  <a:pt x="41102" y="76305"/>
                  <a:pt x="43850" y="72899"/>
                </a:cubicBezTo>
                <a:close/>
                <a:moveTo>
                  <a:pt x="124" y="0"/>
                </a:moveTo>
                <a:cubicBezTo>
                  <a:pt x="60" y="0"/>
                  <a:pt x="1" y="49"/>
                  <a:pt x="36" y="119"/>
                </a:cubicBezTo>
                <a:lnTo>
                  <a:pt x="17" y="119"/>
                </a:lnTo>
                <a:cubicBezTo>
                  <a:pt x="2955" y="8498"/>
                  <a:pt x="5989" y="16839"/>
                  <a:pt x="9135" y="25123"/>
                </a:cubicBezTo>
                <a:cubicBezTo>
                  <a:pt x="9894" y="27152"/>
                  <a:pt x="10671" y="29180"/>
                  <a:pt x="11467" y="31208"/>
                </a:cubicBezTo>
                <a:cubicBezTo>
                  <a:pt x="12168" y="33028"/>
                  <a:pt x="12794" y="34905"/>
                  <a:pt x="13647" y="36649"/>
                </a:cubicBezTo>
                <a:cubicBezTo>
                  <a:pt x="14292" y="37976"/>
                  <a:pt x="15221" y="39246"/>
                  <a:pt x="16623" y="39796"/>
                </a:cubicBezTo>
                <a:cubicBezTo>
                  <a:pt x="17283" y="40054"/>
                  <a:pt x="17979" y="40142"/>
                  <a:pt x="18690" y="40142"/>
                </a:cubicBezTo>
                <a:cubicBezTo>
                  <a:pt x="19959" y="40142"/>
                  <a:pt x="21272" y="39862"/>
                  <a:pt x="22500" y="39777"/>
                </a:cubicBezTo>
                <a:cubicBezTo>
                  <a:pt x="23246" y="39726"/>
                  <a:pt x="23995" y="39701"/>
                  <a:pt x="24747" y="39701"/>
                </a:cubicBezTo>
                <a:cubicBezTo>
                  <a:pt x="26249" y="39701"/>
                  <a:pt x="27757" y="39802"/>
                  <a:pt x="29249" y="40004"/>
                </a:cubicBezTo>
                <a:cubicBezTo>
                  <a:pt x="31106" y="40270"/>
                  <a:pt x="33021" y="40668"/>
                  <a:pt x="34727" y="41502"/>
                </a:cubicBezTo>
                <a:cubicBezTo>
                  <a:pt x="36433" y="42317"/>
                  <a:pt x="37836" y="43682"/>
                  <a:pt x="38708" y="45350"/>
                </a:cubicBezTo>
                <a:cubicBezTo>
                  <a:pt x="39580" y="46981"/>
                  <a:pt x="40054" y="48782"/>
                  <a:pt x="40471" y="50545"/>
                </a:cubicBezTo>
                <a:cubicBezTo>
                  <a:pt x="42179" y="57664"/>
                  <a:pt x="43282" y="64918"/>
                  <a:pt x="43803" y="72216"/>
                </a:cubicBezTo>
                <a:lnTo>
                  <a:pt x="43803" y="72216"/>
                </a:lnTo>
                <a:cubicBezTo>
                  <a:pt x="43494" y="72599"/>
                  <a:pt x="43186" y="72983"/>
                  <a:pt x="42879" y="73369"/>
                </a:cubicBezTo>
                <a:cubicBezTo>
                  <a:pt x="40831" y="75966"/>
                  <a:pt x="38822" y="78601"/>
                  <a:pt x="37021" y="81387"/>
                </a:cubicBezTo>
                <a:cubicBezTo>
                  <a:pt x="35277" y="84098"/>
                  <a:pt x="33571" y="87018"/>
                  <a:pt x="32471" y="90070"/>
                </a:cubicBezTo>
                <a:cubicBezTo>
                  <a:pt x="31997" y="91359"/>
                  <a:pt x="31770" y="93198"/>
                  <a:pt x="33154" y="94013"/>
                </a:cubicBezTo>
                <a:cubicBezTo>
                  <a:pt x="33534" y="94235"/>
                  <a:pt x="33946" y="94326"/>
                  <a:pt x="34367" y="94326"/>
                </a:cubicBezTo>
                <a:cubicBezTo>
                  <a:pt x="35456" y="94326"/>
                  <a:pt x="36609" y="93717"/>
                  <a:pt x="37457" y="93198"/>
                </a:cubicBezTo>
                <a:cubicBezTo>
                  <a:pt x="37514" y="93160"/>
                  <a:pt x="37533" y="93103"/>
                  <a:pt x="37514" y="93046"/>
                </a:cubicBezTo>
                <a:cubicBezTo>
                  <a:pt x="36725" y="90076"/>
                  <a:pt x="36309" y="87016"/>
                  <a:pt x="36300" y="83937"/>
                </a:cubicBezTo>
                <a:lnTo>
                  <a:pt x="36300" y="83937"/>
                </a:lnTo>
                <a:cubicBezTo>
                  <a:pt x="38208" y="86250"/>
                  <a:pt x="37579" y="89653"/>
                  <a:pt x="38348" y="92383"/>
                </a:cubicBezTo>
                <a:cubicBezTo>
                  <a:pt x="38500" y="93065"/>
                  <a:pt x="38803" y="93710"/>
                  <a:pt x="39201" y="94297"/>
                </a:cubicBezTo>
                <a:cubicBezTo>
                  <a:pt x="39289" y="94413"/>
                  <a:pt x="39407" y="94460"/>
                  <a:pt x="39532" y="94460"/>
                </a:cubicBezTo>
                <a:cubicBezTo>
                  <a:pt x="39756" y="94460"/>
                  <a:pt x="40003" y="94309"/>
                  <a:pt x="40149" y="94127"/>
                </a:cubicBezTo>
                <a:cubicBezTo>
                  <a:pt x="40490" y="93728"/>
                  <a:pt x="40566" y="93103"/>
                  <a:pt x="40547" y="92591"/>
                </a:cubicBezTo>
                <a:cubicBezTo>
                  <a:pt x="40509" y="91681"/>
                  <a:pt x="40244" y="90752"/>
                  <a:pt x="40092" y="89861"/>
                </a:cubicBezTo>
                <a:cubicBezTo>
                  <a:pt x="39670" y="87551"/>
                  <a:pt x="39266" y="85241"/>
                  <a:pt x="38846" y="82914"/>
                </a:cubicBezTo>
                <a:lnTo>
                  <a:pt x="38846" y="82914"/>
                </a:lnTo>
                <a:cubicBezTo>
                  <a:pt x="40217" y="83575"/>
                  <a:pt x="40753" y="85091"/>
                  <a:pt x="41116" y="86487"/>
                </a:cubicBezTo>
                <a:cubicBezTo>
                  <a:pt x="41305" y="87245"/>
                  <a:pt x="41438" y="88022"/>
                  <a:pt x="41628" y="88781"/>
                </a:cubicBezTo>
                <a:cubicBezTo>
                  <a:pt x="41760" y="89349"/>
                  <a:pt x="41874" y="90146"/>
                  <a:pt x="42443" y="90468"/>
                </a:cubicBezTo>
                <a:cubicBezTo>
                  <a:pt x="42589" y="90550"/>
                  <a:pt x="42735" y="90587"/>
                  <a:pt x="42876" y="90587"/>
                </a:cubicBezTo>
                <a:cubicBezTo>
                  <a:pt x="43193" y="90587"/>
                  <a:pt x="43484" y="90402"/>
                  <a:pt x="43694" y="90127"/>
                </a:cubicBezTo>
                <a:cubicBezTo>
                  <a:pt x="44168" y="89539"/>
                  <a:pt x="44225" y="88781"/>
                  <a:pt x="44263" y="88060"/>
                </a:cubicBezTo>
                <a:cubicBezTo>
                  <a:pt x="44376" y="85842"/>
                  <a:pt x="44433" y="83624"/>
                  <a:pt x="44433" y="81425"/>
                </a:cubicBezTo>
                <a:cubicBezTo>
                  <a:pt x="44433" y="78462"/>
                  <a:pt x="44333" y="75502"/>
                  <a:pt x="44134" y="72549"/>
                </a:cubicBezTo>
                <a:lnTo>
                  <a:pt x="44134" y="72549"/>
                </a:lnTo>
                <a:cubicBezTo>
                  <a:pt x="45525" y="70831"/>
                  <a:pt x="46934" y="69129"/>
                  <a:pt x="48319" y="67416"/>
                </a:cubicBezTo>
                <a:cubicBezTo>
                  <a:pt x="50916" y="64213"/>
                  <a:pt x="53457" y="60952"/>
                  <a:pt x="55694" y="57464"/>
                </a:cubicBezTo>
                <a:cubicBezTo>
                  <a:pt x="55812" y="57293"/>
                  <a:pt x="55657" y="57122"/>
                  <a:pt x="55493" y="57122"/>
                </a:cubicBezTo>
                <a:cubicBezTo>
                  <a:pt x="55421" y="57122"/>
                  <a:pt x="55348" y="57155"/>
                  <a:pt x="55295" y="57236"/>
                </a:cubicBezTo>
                <a:cubicBezTo>
                  <a:pt x="51966" y="62402"/>
                  <a:pt x="47953" y="67087"/>
                  <a:pt x="44086" y="71866"/>
                </a:cubicBezTo>
                <a:lnTo>
                  <a:pt x="44086" y="71866"/>
                </a:lnTo>
                <a:cubicBezTo>
                  <a:pt x="43682" y="66321"/>
                  <a:pt x="42926" y="60806"/>
                  <a:pt x="41817" y="55360"/>
                </a:cubicBezTo>
                <a:cubicBezTo>
                  <a:pt x="41400" y="53255"/>
                  <a:pt x="40945" y="51132"/>
                  <a:pt x="40376" y="49066"/>
                </a:cubicBezTo>
                <a:cubicBezTo>
                  <a:pt x="39921" y="47379"/>
                  <a:pt x="39315" y="45673"/>
                  <a:pt x="38310" y="44213"/>
                </a:cubicBezTo>
                <a:cubicBezTo>
                  <a:pt x="36130" y="41104"/>
                  <a:pt x="32301" y="40175"/>
                  <a:pt x="28737" y="39739"/>
                </a:cubicBezTo>
                <a:cubicBezTo>
                  <a:pt x="27406" y="39567"/>
                  <a:pt x="26076" y="39485"/>
                  <a:pt x="24745" y="39485"/>
                </a:cubicBezTo>
                <a:cubicBezTo>
                  <a:pt x="23877" y="39485"/>
                  <a:pt x="23008" y="39520"/>
                  <a:pt x="22140" y="39587"/>
                </a:cubicBezTo>
                <a:cubicBezTo>
                  <a:pt x="21041" y="39680"/>
                  <a:pt x="19854" y="39911"/>
                  <a:pt x="18707" y="39911"/>
                </a:cubicBezTo>
                <a:cubicBezTo>
                  <a:pt x="17736" y="39911"/>
                  <a:pt x="16794" y="39745"/>
                  <a:pt x="15960" y="39189"/>
                </a:cubicBezTo>
                <a:cubicBezTo>
                  <a:pt x="14519" y="38204"/>
                  <a:pt x="13780" y="36479"/>
                  <a:pt x="13173" y="34924"/>
                </a:cubicBezTo>
                <a:cubicBezTo>
                  <a:pt x="12339" y="32820"/>
                  <a:pt x="11543" y="30735"/>
                  <a:pt x="10728" y="28630"/>
                </a:cubicBezTo>
                <a:cubicBezTo>
                  <a:pt x="7505" y="20194"/>
                  <a:pt x="4377" y="11721"/>
                  <a:pt x="1344" y="3228"/>
                </a:cubicBezTo>
                <a:cubicBezTo>
                  <a:pt x="965" y="2166"/>
                  <a:pt x="586" y="1124"/>
                  <a:pt x="226" y="62"/>
                </a:cubicBezTo>
                <a:cubicBezTo>
                  <a:pt x="204" y="19"/>
                  <a:pt x="163" y="0"/>
                  <a:pt x="124" y="0"/>
                </a:cubicBezTo>
                <a:close/>
              </a:path>
            </a:pathLst>
          </a:custGeom>
          <a:solidFill>
            <a:srgbClr val="1C5F6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02" name="Google Shape;1402;p23"/>
          <p:cNvPicPr preferRelativeResize="0"/>
          <p:nvPr/>
        </p:nvPicPr>
        <p:blipFill>
          <a:blip r:embed="rId2">
            <a:alphaModFix amt="66000"/>
          </a:blip>
          <a:stretch>
            <a:fillRect/>
          </a:stretch>
        </p:blipFill>
        <p:spPr>
          <a:xfrm flipH="1" rot="-2343514">
            <a:off x="7272347" y="3430567"/>
            <a:ext cx="3297389" cy="227663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03" name="Google Shape;1403;p23"/>
          <p:cNvGrpSpPr/>
          <p:nvPr/>
        </p:nvGrpSpPr>
        <p:grpSpPr>
          <a:xfrm rot="-8099954">
            <a:off x="8454323" y="4128852"/>
            <a:ext cx="1344367" cy="1995327"/>
            <a:chOff x="272875" y="1527563"/>
            <a:chExt cx="255950" cy="455000"/>
          </a:xfrm>
        </p:grpSpPr>
        <p:sp>
          <p:nvSpPr>
            <p:cNvPr id="1404" name="Google Shape;1404;p23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23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23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23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23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23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23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23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23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23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23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23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23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23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23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23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23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23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23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23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23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23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23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23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23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23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23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23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23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23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23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23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23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23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23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 and text">
  <p:cSld name="BLANK_1_1_1_1_1_1">
    <p:spTree>
      <p:nvGrpSpPr>
        <p:cNvPr id="1439" name="Shape 1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0" name="Google Shape;1440;p24"/>
          <p:cNvSpPr txBox="1"/>
          <p:nvPr>
            <p:ph hasCustomPrompt="1" type="title"/>
          </p:nvPr>
        </p:nvSpPr>
        <p:spPr>
          <a:xfrm>
            <a:off x="3040947" y="1992075"/>
            <a:ext cx="1135800" cy="4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441" name="Google Shape;1441;p24"/>
          <p:cNvSpPr txBox="1"/>
          <p:nvPr>
            <p:ph idx="1" type="subTitle"/>
          </p:nvPr>
        </p:nvSpPr>
        <p:spPr>
          <a:xfrm>
            <a:off x="4570802" y="3295975"/>
            <a:ext cx="1913400" cy="4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42" name="Google Shape;1442;p24"/>
          <p:cNvSpPr txBox="1"/>
          <p:nvPr>
            <p:ph hasCustomPrompt="1" idx="2" type="title"/>
          </p:nvPr>
        </p:nvSpPr>
        <p:spPr>
          <a:xfrm>
            <a:off x="4959602" y="1992075"/>
            <a:ext cx="1135800" cy="4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443" name="Google Shape;1443;p24"/>
          <p:cNvSpPr txBox="1"/>
          <p:nvPr>
            <p:ph idx="3" type="subTitle"/>
          </p:nvPr>
        </p:nvSpPr>
        <p:spPr>
          <a:xfrm>
            <a:off x="2645697" y="3295975"/>
            <a:ext cx="1926300" cy="4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44" name="Google Shape;1444;p24"/>
          <p:cNvSpPr txBox="1"/>
          <p:nvPr>
            <p:ph hasCustomPrompt="1" idx="4" type="title"/>
          </p:nvPr>
        </p:nvSpPr>
        <p:spPr>
          <a:xfrm>
            <a:off x="6926450" y="1992075"/>
            <a:ext cx="1083000" cy="4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445" name="Google Shape;1445;p24"/>
          <p:cNvSpPr txBox="1"/>
          <p:nvPr>
            <p:ph idx="5" type="subTitle"/>
          </p:nvPr>
        </p:nvSpPr>
        <p:spPr>
          <a:xfrm>
            <a:off x="6507950" y="3295975"/>
            <a:ext cx="1920000" cy="4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46" name="Google Shape;1446;p24"/>
          <p:cNvSpPr txBox="1"/>
          <p:nvPr>
            <p:ph hasCustomPrompt="1" idx="6" type="title"/>
          </p:nvPr>
        </p:nvSpPr>
        <p:spPr>
          <a:xfrm>
            <a:off x="1146160" y="1992075"/>
            <a:ext cx="1083000" cy="4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447" name="Google Shape;1447;p24"/>
          <p:cNvSpPr txBox="1"/>
          <p:nvPr>
            <p:ph idx="7" type="subTitle"/>
          </p:nvPr>
        </p:nvSpPr>
        <p:spPr>
          <a:xfrm>
            <a:off x="724510" y="3295975"/>
            <a:ext cx="1926300" cy="4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48" name="Google Shape;1448;p24"/>
          <p:cNvSpPr txBox="1"/>
          <p:nvPr>
            <p:ph idx="8" type="subTitle"/>
          </p:nvPr>
        </p:nvSpPr>
        <p:spPr>
          <a:xfrm>
            <a:off x="722260" y="3632696"/>
            <a:ext cx="1930800" cy="80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9" name="Google Shape;1449;p24"/>
          <p:cNvSpPr txBox="1"/>
          <p:nvPr>
            <p:ph idx="9" type="subTitle"/>
          </p:nvPr>
        </p:nvSpPr>
        <p:spPr>
          <a:xfrm>
            <a:off x="2643447" y="3632696"/>
            <a:ext cx="1930800" cy="80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0" name="Google Shape;1450;p24"/>
          <p:cNvSpPr txBox="1"/>
          <p:nvPr>
            <p:ph idx="13" type="subTitle"/>
          </p:nvPr>
        </p:nvSpPr>
        <p:spPr>
          <a:xfrm>
            <a:off x="4562102" y="3632696"/>
            <a:ext cx="1930800" cy="80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1" name="Google Shape;1451;p24"/>
          <p:cNvSpPr txBox="1"/>
          <p:nvPr>
            <p:ph idx="14" type="subTitle"/>
          </p:nvPr>
        </p:nvSpPr>
        <p:spPr>
          <a:xfrm>
            <a:off x="6502550" y="3632700"/>
            <a:ext cx="1930800" cy="80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452" name="Google Shape;1452;p24"/>
          <p:cNvPicPr preferRelativeResize="0"/>
          <p:nvPr/>
        </p:nvPicPr>
        <p:blipFill>
          <a:blip r:embed="rId2">
            <a:alphaModFix amt="66000"/>
          </a:blip>
          <a:stretch>
            <a:fillRect/>
          </a:stretch>
        </p:blipFill>
        <p:spPr>
          <a:xfrm flipH="1" rot="5399990">
            <a:off x="7705516" y="-598319"/>
            <a:ext cx="3297389" cy="22766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53" name="Google Shape;1453;p24"/>
          <p:cNvGrpSpPr/>
          <p:nvPr/>
        </p:nvGrpSpPr>
        <p:grpSpPr>
          <a:xfrm rot="-987768">
            <a:off x="7751817" y="-266278"/>
            <a:ext cx="1344359" cy="1995308"/>
            <a:chOff x="272875" y="1527563"/>
            <a:chExt cx="255950" cy="455000"/>
          </a:xfrm>
        </p:grpSpPr>
        <p:sp>
          <p:nvSpPr>
            <p:cNvPr id="1454" name="Google Shape;1454;p24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24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24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24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24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24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24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24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24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24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24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24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24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24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24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24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24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24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24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24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24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24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24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24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24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24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24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24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24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24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24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24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24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24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24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489" name="Google Shape;1489;p24"/>
          <p:cNvPicPr preferRelativeResize="0"/>
          <p:nvPr/>
        </p:nvPicPr>
        <p:blipFill>
          <a:blip r:embed="rId3">
            <a:alphaModFix amt="74000"/>
          </a:blip>
          <a:stretch>
            <a:fillRect/>
          </a:stretch>
        </p:blipFill>
        <p:spPr>
          <a:xfrm flipH="1" rot="-10162003">
            <a:off x="-1091107" y="-1133759"/>
            <a:ext cx="2894871" cy="2593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0" name="Google Shape;1490;p24"/>
          <p:cNvPicPr preferRelativeResize="0"/>
          <p:nvPr/>
        </p:nvPicPr>
        <p:blipFill>
          <a:blip r:embed="rId4">
            <a:alphaModFix amt="76000"/>
          </a:blip>
          <a:stretch>
            <a:fillRect/>
          </a:stretch>
        </p:blipFill>
        <p:spPr>
          <a:xfrm rot="363351">
            <a:off x="802621" y="4291783"/>
            <a:ext cx="7605804" cy="2832383"/>
          </a:xfrm>
          <a:prstGeom prst="rect">
            <a:avLst/>
          </a:prstGeom>
          <a:noFill/>
          <a:ln>
            <a:noFill/>
          </a:ln>
        </p:spPr>
      </p:pic>
      <p:sp>
        <p:nvSpPr>
          <p:cNvPr id="1491" name="Google Shape;1491;p24"/>
          <p:cNvSpPr/>
          <p:nvPr/>
        </p:nvSpPr>
        <p:spPr>
          <a:xfrm rot="9899989">
            <a:off x="-583964" y="4625085"/>
            <a:ext cx="2265015" cy="2165770"/>
          </a:xfrm>
          <a:custGeom>
            <a:rect b="b" l="l" r="r" t="t"/>
            <a:pathLst>
              <a:path extrusionOk="0" h="20404" w="21339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3C8DA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2" name="Google Shape;1492;p24"/>
          <p:cNvSpPr txBox="1"/>
          <p:nvPr>
            <p:ph idx="15"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CUSTOM_1"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25"/>
          <p:cNvSpPr txBox="1"/>
          <p:nvPr>
            <p:ph idx="1" type="subTitle"/>
          </p:nvPr>
        </p:nvSpPr>
        <p:spPr>
          <a:xfrm>
            <a:off x="671450" y="2555700"/>
            <a:ext cx="3566700" cy="116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5" name="Google Shape;1495;p25"/>
          <p:cNvSpPr txBox="1"/>
          <p:nvPr>
            <p:ph type="ctrTitle"/>
          </p:nvPr>
        </p:nvSpPr>
        <p:spPr>
          <a:xfrm>
            <a:off x="671450" y="1875052"/>
            <a:ext cx="2604300" cy="57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pic>
        <p:nvPicPr>
          <p:cNvPr id="1496" name="Google Shape;1496;p25"/>
          <p:cNvPicPr preferRelativeResize="0"/>
          <p:nvPr/>
        </p:nvPicPr>
        <p:blipFill>
          <a:blip r:embed="rId2">
            <a:alphaModFix amt="64000"/>
          </a:blip>
          <a:stretch>
            <a:fillRect/>
          </a:stretch>
        </p:blipFill>
        <p:spPr>
          <a:xfrm rot="5400000">
            <a:off x="6963311" y="-630813"/>
            <a:ext cx="3592176" cy="302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7" name="Google Shape;1497;p25"/>
          <p:cNvPicPr preferRelativeResize="0"/>
          <p:nvPr/>
        </p:nvPicPr>
        <p:blipFill>
          <a:blip r:embed="rId3">
            <a:alphaModFix amt="66000"/>
          </a:blip>
          <a:stretch>
            <a:fillRect/>
          </a:stretch>
        </p:blipFill>
        <p:spPr>
          <a:xfrm flipH="1" rot="1326165">
            <a:off x="-191445" y="4128883"/>
            <a:ext cx="3297389" cy="227663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8" name="Google Shape;1498;p25"/>
          <p:cNvGrpSpPr/>
          <p:nvPr/>
        </p:nvGrpSpPr>
        <p:grpSpPr>
          <a:xfrm rot="-2700000">
            <a:off x="8026513" y="-183341"/>
            <a:ext cx="1344349" cy="1995327"/>
            <a:chOff x="272875" y="1527563"/>
            <a:chExt cx="255950" cy="455000"/>
          </a:xfrm>
        </p:grpSpPr>
        <p:sp>
          <p:nvSpPr>
            <p:cNvPr id="1499" name="Google Shape;1499;p25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25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25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25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25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25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25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25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25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25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25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25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25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25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25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25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25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25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25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25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25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25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25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25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25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25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25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25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25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25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25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25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25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25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25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34" name="Google Shape;1534;p25"/>
          <p:cNvSpPr/>
          <p:nvPr/>
        </p:nvSpPr>
        <p:spPr>
          <a:xfrm>
            <a:off x="4566955" y="-2521549"/>
            <a:ext cx="4624024" cy="7256966"/>
          </a:xfrm>
          <a:custGeom>
            <a:rect b="b" l="l" r="r" t="t"/>
            <a:pathLst>
              <a:path extrusionOk="0" h="94461" w="55812">
                <a:moveTo>
                  <a:pt x="36054" y="83719"/>
                </a:moveTo>
                <a:cubicBezTo>
                  <a:pt x="36059" y="85810"/>
                  <a:pt x="36230" y="87883"/>
                  <a:pt x="36585" y="89937"/>
                </a:cubicBezTo>
                <a:cubicBezTo>
                  <a:pt x="36680" y="90449"/>
                  <a:pt x="36775" y="90942"/>
                  <a:pt x="36888" y="91454"/>
                </a:cubicBezTo>
                <a:cubicBezTo>
                  <a:pt x="36926" y="91719"/>
                  <a:pt x="37002" y="91984"/>
                  <a:pt x="37059" y="92250"/>
                </a:cubicBezTo>
                <a:cubicBezTo>
                  <a:pt x="37097" y="92439"/>
                  <a:pt x="37305" y="92856"/>
                  <a:pt x="37211" y="93046"/>
                </a:cubicBezTo>
                <a:cubicBezTo>
                  <a:pt x="37154" y="93160"/>
                  <a:pt x="36831" y="93255"/>
                  <a:pt x="36718" y="93311"/>
                </a:cubicBezTo>
                <a:cubicBezTo>
                  <a:pt x="36509" y="93425"/>
                  <a:pt x="36282" y="93539"/>
                  <a:pt x="36035" y="93634"/>
                </a:cubicBezTo>
                <a:cubicBezTo>
                  <a:pt x="35599" y="93804"/>
                  <a:pt x="35144" y="93937"/>
                  <a:pt x="34689" y="93994"/>
                </a:cubicBezTo>
                <a:cubicBezTo>
                  <a:pt x="34597" y="94004"/>
                  <a:pt x="34505" y="94009"/>
                  <a:pt x="34414" y="94009"/>
                </a:cubicBezTo>
                <a:cubicBezTo>
                  <a:pt x="33623" y="94009"/>
                  <a:pt x="32889" y="93638"/>
                  <a:pt x="32566" y="92856"/>
                </a:cubicBezTo>
                <a:cubicBezTo>
                  <a:pt x="32244" y="92041"/>
                  <a:pt x="32471" y="91093"/>
                  <a:pt x="32756" y="90297"/>
                </a:cubicBezTo>
                <a:cubicBezTo>
                  <a:pt x="33362" y="88572"/>
                  <a:pt x="34234" y="86923"/>
                  <a:pt x="35125" y="85331"/>
                </a:cubicBezTo>
                <a:cubicBezTo>
                  <a:pt x="35426" y="84788"/>
                  <a:pt x="35736" y="84251"/>
                  <a:pt x="36054" y="83719"/>
                </a:cubicBezTo>
                <a:close/>
                <a:moveTo>
                  <a:pt x="43850" y="72899"/>
                </a:moveTo>
                <a:cubicBezTo>
                  <a:pt x="43926" y="74041"/>
                  <a:pt x="43988" y="75183"/>
                  <a:pt x="44035" y="76326"/>
                </a:cubicBezTo>
                <a:cubicBezTo>
                  <a:pt x="44111" y="78487"/>
                  <a:pt x="44149" y="80629"/>
                  <a:pt x="44130" y="82790"/>
                </a:cubicBezTo>
                <a:cubicBezTo>
                  <a:pt x="44111" y="83871"/>
                  <a:pt x="44092" y="84970"/>
                  <a:pt x="44054" y="86051"/>
                </a:cubicBezTo>
                <a:cubicBezTo>
                  <a:pt x="44016" y="87037"/>
                  <a:pt x="44092" y="88117"/>
                  <a:pt x="43864" y="89065"/>
                </a:cubicBezTo>
                <a:cubicBezTo>
                  <a:pt x="43789" y="89463"/>
                  <a:pt x="43599" y="89823"/>
                  <a:pt x="43334" y="90127"/>
                </a:cubicBezTo>
                <a:cubicBezTo>
                  <a:pt x="43194" y="90249"/>
                  <a:pt x="43052" y="90301"/>
                  <a:pt x="42914" y="90301"/>
                </a:cubicBezTo>
                <a:cubicBezTo>
                  <a:pt x="42585" y="90301"/>
                  <a:pt x="42287" y="90001"/>
                  <a:pt x="42139" y="89653"/>
                </a:cubicBezTo>
                <a:cubicBezTo>
                  <a:pt x="41874" y="88970"/>
                  <a:pt x="41760" y="88193"/>
                  <a:pt x="41609" y="87473"/>
                </a:cubicBezTo>
                <a:cubicBezTo>
                  <a:pt x="41324" y="86165"/>
                  <a:pt x="41021" y="84724"/>
                  <a:pt x="40149" y="83643"/>
                </a:cubicBezTo>
                <a:cubicBezTo>
                  <a:pt x="39770" y="83169"/>
                  <a:pt x="39277" y="82809"/>
                  <a:pt x="38708" y="82582"/>
                </a:cubicBezTo>
                <a:cubicBezTo>
                  <a:pt x="38695" y="82577"/>
                  <a:pt x="38683" y="82574"/>
                  <a:pt x="38671" y="82574"/>
                </a:cubicBezTo>
                <a:cubicBezTo>
                  <a:pt x="38594" y="82574"/>
                  <a:pt x="38540" y="82668"/>
                  <a:pt x="38557" y="82733"/>
                </a:cubicBezTo>
                <a:cubicBezTo>
                  <a:pt x="38917" y="84667"/>
                  <a:pt x="39277" y="86601"/>
                  <a:pt x="39618" y="88534"/>
                </a:cubicBezTo>
                <a:lnTo>
                  <a:pt x="40149" y="91397"/>
                </a:lnTo>
                <a:cubicBezTo>
                  <a:pt x="40263" y="92136"/>
                  <a:pt x="40452" y="92875"/>
                  <a:pt x="40187" y="93596"/>
                </a:cubicBezTo>
                <a:cubicBezTo>
                  <a:pt x="40092" y="93861"/>
                  <a:pt x="39921" y="94183"/>
                  <a:pt x="39618" y="94240"/>
                </a:cubicBezTo>
                <a:cubicBezTo>
                  <a:pt x="39604" y="94243"/>
                  <a:pt x="39590" y="94244"/>
                  <a:pt x="39576" y="94244"/>
                </a:cubicBezTo>
                <a:cubicBezTo>
                  <a:pt x="39294" y="94244"/>
                  <a:pt x="39081" y="93717"/>
                  <a:pt x="38955" y="93482"/>
                </a:cubicBezTo>
                <a:cubicBezTo>
                  <a:pt x="38670" y="92856"/>
                  <a:pt x="38462" y="92193"/>
                  <a:pt x="38348" y="91511"/>
                </a:cubicBezTo>
                <a:cubicBezTo>
                  <a:pt x="38083" y="90146"/>
                  <a:pt x="38045" y="88762"/>
                  <a:pt x="37855" y="87397"/>
                </a:cubicBezTo>
                <a:cubicBezTo>
                  <a:pt x="37647" y="85994"/>
                  <a:pt x="37230" y="84610"/>
                  <a:pt x="36244" y="83549"/>
                </a:cubicBezTo>
                <a:cubicBezTo>
                  <a:pt x="36227" y="83526"/>
                  <a:pt x="36203" y="83515"/>
                  <a:pt x="36178" y="83514"/>
                </a:cubicBezTo>
                <a:lnTo>
                  <a:pt x="36178" y="83514"/>
                </a:lnTo>
                <a:cubicBezTo>
                  <a:pt x="38436" y="79777"/>
                  <a:pt x="41102" y="76305"/>
                  <a:pt x="43850" y="72899"/>
                </a:cubicBezTo>
                <a:close/>
                <a:moveTo>
                  <a:pt x="124" y="0"/>
                </a:moveTo>
                <a:cubicBezTo>
                  <a:pt x="60" y="0"/>
                  <a:pt x="1" y="49"/>
                  <a:pt x="36" y="119"/>
                </a:cubicBezTo>
                <a:lnTo>
                  <a:pt x="17" y="119"/>
                </a:lnTo>
                <a:cubicBezTo>
                  <a:pt x="2955" y="8498"/>
                  <a:pt x="5989" y="16839"/>
                  <a:pt x="9135" y="25123"/>
                </a:cubicBezTo>
                <a:cubicBezTo>
                  <a:pt x="9894" y="27152"/>
                  <a:pt x="10671" y="29180"/>
                  <a:pt x="11467" y="31208"/>
                </a:cubicBezTo>
                <a:cubicBezTo>
                  <a:pt x="12168" y="33028"/>
                  <a:pt x="12794" y="34905"/>
                  <a:pt x="13647" y="36649"/>
                </a:cubicBezTo>
                <a:cubicBezTo>
                  <a:pt x="14292" y="37976"/>
                  <a:pt x="15221" y="39246"/>
                  <a:pt x="16623" y="39796"/>
                </a:cubicBezTo>
                <a:cubicBezTo>
                  <a:pt x="17283" y="40054"/>
                  <a:pt x="17979" y="40142"/>
                  <a:pt x="18690" y="40142"/>
                </a:cubicBezTo>
                <a:cubicBezTo>
                  <a:pt x="19959" y="40142"/>
                  <a:pt x="21272" y="39862"/>
                  <a:pt x="22500" y="39777"/>
                </a:cubicBezTo>
                <a:cubicBezTo>
                  <a:pt x="23246" y="39726"/>
                  <a:pt x="23995" y="39701"/>
                  <a:pt x="24747" y="39701"/>
                </a:cubicBezTo>
                <a:cubicBezTo>
                  <a:pt x="26249" y="39701"/>
                  <a:pt x="27757" y="39802"/>
                  <a:pt x="29249" y="40004"/>
                </a:cubicBezTo>
                <a:cubicBezTo>
                  <a:pt x="31106" y="40270"/>
                  <a:pt x="33021" y="40668"/>
                  <a:pt x="34727" y="41502"/>
                </a:cubicBezTo>
                <a:cubicBezTo>
                  <a:pt x="36433" y="42317"/>
                  <a:pt x="37836" y="43682"/>
                  <a:pt x="38708" y="45350"/>
                </a:cubicBezTo>
                <a:cubicBezTo>
                  <a:pt x="39580" y="46981"/>
                  <a:pt x="40054" y="48782"/>
                  <a:pt x="40471" y="50545"/>
                </a:cubicBezTo>
                <a:cubicBezTo>
                  <a:pt x="42179" y="57664"/>
                  <a:pt x="43282" y="64918"/>
                  <a:pt x="43803" y="72216"/>
                </a:cubicBezTo>
                <a:lnTo>
                  <a:pt x="43803" y="72216"/>
                </a:lnTo>
                <a:cubicBezTo>
                  <a:pt x="43494" y="72599"/>
                  <a:pt x="43186" y="72983"/>
                  <a:pt x="42879" y="73369"/>
                </a:cubicBezTo>
                <a:cubicBezTo>
                  <a:pt x="40831" y="75966"/>
                  <a:pt x="38822" y="78601"/>
                  <a:pt x="37021" y="81387"/>
                </a:cubicBezTo>
                <a:cubicBezTo>
                  <a:pt x="35277" y="84098"/>
                  <a:pt x="33571" y="87018"/>
                  <a:pt x="32471" y="90070"/>
                </a:cubicBezTo>
                <a:cubicBezTo>
                  <a:pt x="31997" y="91359"/>
                  <a:pt x="31770" y="93198"/>
                  <a:pt x="33154" y="94013"/>
                </a:cubicBezTo>
                <a:cubicBezTo>
                  <a:pt x="33534" y="94235"/>
                  <a:pt x="33946" y="94326"/>
                  <a:pt x="34367" y="94326"/>
                </a:cubicBezTo>
                <a:cubicBezTo>
                  <a:pt x="35456" y="94326"/>
                  <a:pt x="36609" y="93717"/>
                  <a:pt x="37457" y="93198"/>
                </a:cubicBezTo>
                <a:cubicBezTo>
                  <a:pt x="37514" y="93160"/>
                  <a:pt x="37533" y="93103"/>
                  <a:pt x="37514" y="93046"/>
                </a:cubicBezTo>
                <a:cubicBezTo>
                  <a:pt x="36725" y="90076"/>
                  <a:pt x="36309" y="87016"/>
                  <a:pt x="36300" y="83937"/>
                </a:cubicBezTo>
                <a:lnTo>
                  <a:pt x="36300" y="83937"/>
                </a:lnTo>
                <a:cubicBezTo>
                  <a:pt x="38208" y="86250"/>
                  <a:pt x="37579" y="89653"/>
                  <a:pt x="38348" y="92383"/>
                </a:cubicBezTo>
                <a:cubicBezTo>
                  <a:pt x="38500" y="93065"/>
                  <a:pt x="38803" y="93710"/>
                  <a:pt x="39201" y="94297"/>
                </a:cubicBezTo>
                <a:cubicBezTo>
                  <a:pt x="39289" y="94413"/>
                  <a:pt x="39407" y="94460"/>
                  <a:pt x="39532" y="94460"/>
                </a:cubicBezTo>
                <a:cubicBezTo>
                  <a:pt x="39756" y="94460"/>
                  <a:pt x="40003" y="94309"/>
                  <a:pt x="40149" y="94127"/>
                </a:cubicBezTo>
                <a:cubicBezTo>
                  <a:pt x="40490" y="93728"/>
                  <a:pt x="40566" y="93103"/>
                  <a:pt x="40547" y="92591"/>
                </a:cubicBezTo>
                <a:cubicBezTo>
                  <a:pt x="40509" y="91681"/>
                  <a:pt x="40244" y="90752"/>
                  <a:pt x="40092" y="89861"/>
                </a:cubicBezTo>
                <a:cubicBezTo>
                  <a:pt x="39670" y="87551"/>
                  <a:pt x="39266" y="85241"/>
                  <a:pt x="38846" y="82914"/>
                </a:cubicBezTo>
                <a:lnTo>
                  <a:pt x="38846" y="82914"/>
                </a:lnTo>
                <a:cubicBezTo>
                  <a:pt x="40217" y="83575"/>
                  <a:pt x="40753" y="85091"/>
                  <a:pt x="41116" y="86487"/>
                </a:cubicBezTo>
                <a:cubicBezTo>
                  <a:pt x="41305" y="87245"/>
                  <a:pt x="41438" y="88022"/>
                  <a:pt x="41628" y="88781"/>
                </a:cubicBezTo>
                <a:cubicBezTo>
                  <a:pt x="41760" y="89349"/>
                  <a:pt x="41874" y="90146"/>
                  <a:pt x="42443" y="90468"/>
                </a:cubicBezTo>
                <a:cubicBezTo>
                  <a:pt x="42589" y="90550"/>
                  <a:pt x="42735" y="90587"/>
                  <a:pt x="42876" y="90587"/>
                </a:cubicBezTo>
                <a:cubicBezTo>
                  <a:pt x="43193" y="90587"/>
                  <a:pt x="43484" y="90402"/>
                  <a:pt x="43694" y="90127"/>
                </a:cubicBezTo>
                <a:cubicBezTo>
                  <a:pt x="44168" y="89539"/>
                  <a:pt x="44225" y="88781"/>
                  <a:pt x="44263" y="88060"/>
                </a:cubicBezTo>
                <a:cubicBezTo>
                  <a:pt x="44376" y="85842"/>
                  <a:pt x="44433" y="83624"/>
                  <a:pt x="44433" y="81425"/>
                </a:cubicBezTo>
                <a:cubicBezTo>
                  <a:pt x="44433" y="78462"/>
                  <a:pt x="44333" y="75502"/>
                  <a:pt x="44134" y="72549"/>
                </a:cubicBezTo>
                <a:lnTo>
                  <a:pt x="44134" y="72549"/>
                </a:lnTo>
                <a:cubicBezTo>
                  <a:pt x="45525" y="70831"/>
                  <a:pt x="46934" y="69129"/>
                  <a:pt x="48319" y="67416"/>
                </a:cubicBezTo>
                <a:cubicBezTo>
                  <a:pt x="50916" y="64213"/>
                  <a:pt x="53457" y="60952"/>
                  <a:pt x="55694" y="57464"/>
                </a:cubicBezTo>
                <a:cubicBezTo>
                  <a:pt x="55812" y="57293"/>
                  <a:pt x="55657" y="57122"/>
                  <a:pt x="55493" y="57122"/>
                </a:cubicBezTo>
                <a:cubicBezTo>
                  <a:pt x="55421" y="57122"/>
                  <a:pt x="55348" y="57155"/>
                  <a:pt x="55295" y="57236"/>
                </a:cubicBezTo>
                <a:cubicBezTo>
                  <a:pt x="51966" y="62402"/>
                  <a:pt x="47953" y="67087"/>
                  <a:pt x="44086" y="71866"/>
                </a:cubicBezTo>
                <a:lnTo>
                  <a:pt x="44086" y="71866"/>
                </a:lnTo>
                <a:cubicBezTo>
                  <a:pt x="43682" y="66321"/>
                  <a:pt x="42926" y="60806"/>
                  <a:pt x="41817" y="55360"/>
                </a:cubicBezTo>
                <a:cubicBezTo>
                  <a:pt x="41400" y="53255"/>
                  <a:pt x="40945" y="51132"/>
                  <a:pt x="40376" y="49066"/>
                </a:cubicBezTo>
                <a:cubicBezTo>
                  <a:pt x="39921" y="47379"/>
                  <a:pt x="39315" y="45673"/>
                  <a:pt x="38310" y="44213"/>
                </a:cubicBezTo>
                <a:cubicBezTo>
                  <a:pt x="36130" y="41104"/>
                  <a:pt x="32301" y="40175"/>
                  <a:pt x="28737" y="39739"/>
                </a:cubicBezTo>
                <a:cubicBezTo>
                  <a:pt x="27406" y="39567"/>
                  <a:pt x="26076" y="39485"/>
                  <a:pt x="24745" y="39485"/>
                </a:cubicBezTo>
                <a:cubicBezTo>
                  <a:pt x="23877" y="39485"/>
                  <a:pt x="23008" y="39520"/>
                  <a:pt x="22140" y="39587"/>
                </a:cubicBezTo>
                <a:cubicBezTo>
                  <a:pt x="21041" y="39680"/>
                  <a:pt x="19854" y="39911"/>
                  <a:pt x="18707" y="39911"/>
                </a:cubicBezTo>
                <a:cubicBezTo>
                  <a:pt x="17736" y="39911"/>
                  <a:pt x="16794" y="39745"/>
                  <a:pt x="15960" y="39189"/>
                </a:cubicBezTo>
                <a:cubicBezTo>
                  <a:pt x="14519" y="38204"/>
                  <a:pt x="13780" y="36479"/>
                  <a:pt x="13173" y="34924"/>
                </a:cubicBezTo>
                <a:cubicBezTo>
                  <a:pt x="12339" y="32820"/>
                  <a:pt x="11543" y="30735"/>
                  <a:pt x="10728" y="28630"/>
                </a:cubicBezTo>
                <a:cubicBezTo>
                  <a:pt x="7505" y="20194"/>
                  <a:pt x="4377" y="11721"/>
                  <a:pt x="1344" y="3228"/>
                </a:cubicBezTo>
                <a:cubicBezTo>
                  <a:pt x="965" y="2166"/>
                  <a:pt x="586" y="1124"/>
                  <a:pt x="226" y="62"/>
                </a:cubicBezTo>
                <a:cubicBezTo>
                  <a:pt x="204" y="19"/>
                  <a:pt x="163" y="0"/>
                  <a:pt x="124" y="0"/>
                </a:cubicBezTo>
                <a:close/>
              </a:path>
            </a:pathLst>
          </a:custGeom>
          <a:solidFill>
            <a:srgbClr val="1C5F6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35" name="Google Shape;1535;p25"/>
          <p:cNvPicPr preferRelativeResize="0"/>
          <p:nvPr/>
        </p:nvPicPr>
        <p:blipFill>
          <a:blip r:embed="rId4">
            <a:alphaModFix amt="74000"/>
          </a:blip>
          <a:stretch>
            <a:fillRect/>
          </a:stretch>
        </p:blipFill>
        <p:spPr>
          <a:xfrm rot="7675040">
            <a:off x="2669916" y="-1516164"/>
            <a:ext cx="2894877" cy="2593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6" name="Google Shape;1536;p25"/>
          <p:cNvPicPr preferRelativeResize="0"/>
          <p:nvPr/>
        </p:nvPicPr>
        <p:blipFill>
          <a:blip r:embed="rId5">
            <a:alphaModFix amt="74000"/>
          </a:blip>
          <a:stretch>
            <a:fillRect/>
          </a:stretch>
        </p:blipFill>
        <p:spPr>
          <a:xfrm flipH="1" rot="-9631575">
            <a:off x="-1503235" y="-1230424"/>
            <a:ext cx="2894874" cy="2593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2">
    <p:spTree>
      <p:nvGrpSpPr>
        <p:cNvPr id="1537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" name="Google Shape;1538;p26"/>
          <p:cNvSpPr txBox="1"/>
          <p:nvPr>
            <p:ph idx="1" type="subTitle"/>
          </p:nvPr>
        </p:nvSpPr>
        <p:spPr>
          <a:xfrm>
            <a:off x="544025" y="3120381"/>
            <a:ext cx="2286000" cy="47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9pPr>
          </a:lstStyle>
          <a:p/>
        </p:txBody>
      </p:sp>
      <p:sp>
        <p:nvSpPr>
          <p:cNvPr id="1539" name="Google Shape;1539;p26"/>
          <p:cNvSpPr txBox="1"/>
          <p:nvPr>
            <p:ph idx="2" type="subTitle"/>
          </p:nvPr>
        </p:nvSpPr>
        <p:spPr>
          <a:xfrm>
            <a:off x="544025" y="3429595"/>
            <a:ext cx="2286000" cy="8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540" name="Google Shape;1540;p26"/>
          <p:cNvSpPr txBox="1"/>
          <p:nvPr>
            <p:ph idx="3" type="subTitle"/>
          </p:nvPr>
        </p:nvSpPr>
        <p:spPr>
          <a:xfrm>
            <a:off x="3147280" y="3120381"/>
            <a:ext cx="2467500" cy="47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9pPr>
          </a:lstStyle>
          <a:p/>
        </p:txBody>
      </p:sp>
      <p:sp>
        <p:nvSpPr>
          <p:cNvPr id="1541" name="Google Shape;1541;p26"/>
          <p:cNvSpPr txBox="1"/>
          <p:nvPr>
            <p:ph idx="4" type="subTitle"/>
          </p:nvPr>
        </p:nvSpPr>
        <p:spPr>
          <a:xfrm>
            <a:off x="3238030" y="3429595"/>
            <a:ext cx="2286000" cy="8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542" name="Google Shape;1542;p26"/>
          <p:cNvSpPr txBox="1"/>
          <p:nvPr>
            <p:ph idx="5" type="subTitle"/>
          </p:nvPr>
        </p:nvSpPr>
        <p:spPr>
          <a:xfrm>
            <a:off x="5784651" y="3120381"/>
            <a:ext cx="2467500" cy="47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9pPr>
          </a:lstStyle>
          <a:p/>
        </p:txBody>
      </p:sp>
      <p:sp>
        <p:nvSpPr>
          <p:cNvPr id="1543" name="Google Shape;1543;p26"/>
          <p:cNvSpPr txBox="1"/>
          <p:nvPr>
            <p:ph idx="6" type="subTitle"/>
          </p:nvPr>
        </p:nvSpPr>
        <p:spPr>
          <a:xfrm>
            <a:off x="5875400" y="3429595"/>
            <a:ext cx="2286000" cy="8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544" name="Google Shape;1544;p26"/>
          <p:cNvSpPr txBox="1"/>
          <p:nvPr>
            <p:ph hasCustomPrompt="1" type="title"/>
          </p:nvPr>
        </p:nvSpPr>
        <p:spPr>
          <a:xfrm>
            <a:off x="3450130" y="2341726"/>
            <a:ext cx="1861800" cy="54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545" name="Google Shape;1545;p26"/>
          <p:cNvSpPr txBox="1"/>
          <p:nvPr>
            <p:ph hasCustomPrompt="1" idx="7" type="title"/>
          </p:nvPr>
        </p:nvSpPr>
        <p:spPr>
          <a:xfrm>
            <a:off x="6087501" y="2341726"/>
            <a:ext cx="1861800" cy="54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546" name="Google Shape;1546;p26"/>
          <p:cNvSpPr txBox="1"/>
          <p:nvPr>
            <p:ph hasCustomPrompt="1" idx="8" type="title"/>
          </p:nvPr>
        </p:nvSpPr>
        <p:spPr>
          <a:xfrm>
            <a:off x="756125" y="2341726"/>
            <a:ext cx="1861800" cy="54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pic>
        <p:nvPicPr>
          <p:cNvPr id="1547" name="Google Shape;1547;p26"/>
          <p:cNvPicPr preferRelativeResize="0"/>
          <p:nvPr/>
        </p:nvPicPr>
        <p:blipFill>
          <a:blip r:embed="rId2">
            <a:alphaModFix amt="66000"/>
          </a:blip>
          <a:stretch>
            <a:fillRect/>
          </a:stretch>
        </p:blipFill>
        <p:spPr>
          <a:xfrm flipH="1" rot="-2343514">
            <a:off x="-1641553" y="-1719908"/>
            <a:ext cx="3297389" cy="227663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48" name="Google Shape;1548;p26"/>
          <p:cNvGrpSpPr/>
          <p:nvPr/>
        </p:nvGrpSpPr>
        <p:grpSpPr>
          <a:xfrm rot="-8099954">
            <a:off x="-459577" y="-1021623"/>
            <a:ext cx="1344367" cy="1995327"/>
            <a:chOff x="272875" y="1527563"/>
            <a:chExt cx="255950" cy="455000"/>
          </a:xfrm>
        </p:grpSpPr>
        <p:sp>
          <p:nvSpPr>
            <p:cNvPr id="1549" name="Google Shape;1549;p26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26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26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26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26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26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26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26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26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26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26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26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26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26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26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26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26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26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26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26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26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26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26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26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26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26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26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26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26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26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26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26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26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26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26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584" name="Google Shape;1584;p26"/>
          <p:cNvPicPr preferRelativeResize="0"/>
          <p:nvPr/>
        </p:nvPicPr>
        <p:blipFill>
          <a:blip r:embed="rId3">
            <a:alphaModFix amt="74000"/>
          </a:blip>
          <a:stretch>
            <a:fillRect/>
          </a:stretch>
        </p:blipFill>
        <p:spPr>
          <a:xfrm flipH="1" rot="4990199">
            <a:off x="-1127360" y="4108621"/>
            <a:ext cx="2894870" cy="25933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5" name="Google Shape;1585;p26"/>
          <p:cNvPicPr preferRelativeResize="0"/>
          <p:nvPr/>
        </p:nvPicPr>
        <p:blipFill>
          <a:blip r:embed="rId4">
            <a:alphaModFix amt="74000"/>
          </a:blip>
          <a:stretch>
            <a:fillRect/>
          </a:stretch>
        </p:blipFill>
        <p:spPr>
          <a:xfrm flipH="1" rot="4990199">
            <a:off x="7307615" y="-922016"/>
            <a:ext cx="2894870" cy="2593321"/>
          </a:xfrm>
          <a:prstGeom prst="rect">
            <a:avLst/>
          </a:prstGeom>
          <a:noFill/>
          <a:ln>
            <a:noFill/>
          </a:ln>
        </p:spPr>
      </p:pic>
      <p:sp>
        <p:nvSpPr>
          <p:cNvPr id="1586" name="Google Shape;1586;p26"/>
          <p:cNvSpPr txBox="1"/>
          <p:nvPr>
            <p:ph idx="9"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1587" name="Google Shape;1587;p26"/>
          <p:cNvSpPr/>
          <p:nvPr/>
        </p:nvSpPr>
        <p:spPr>
          <a:xfrm rot="-2136675">
            <a:off x="7291512" y="4066884"/>
            <a:ext cx="2264977" cy="2165734"/>
          </a:xfrm>
          <a:custGeom>
            <a:rect b="b" l="l" r="r" t="t"/>
            <a:pathLst>
              <a:path extrusionOk="0" h="20404" w="21339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3C8DA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">
  <p:cSld name="CUSTOM_4">
    <p:spTree>
      <p:nvGrpSpPr>
        <p:cNvPr id="1588" name="Shape 1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9" name="Google Shape;1589;p27"/>
          <p:cNvPicPr preferRelativeResize="0"/>
          <p:nvPr/>
        </p:nvPicPr>
        <p:blipFill>
          <a:blip r:embed="rId2">
            <a:alphaModFix amt="66000"/>
          </a:blip>
          <a:stretch>
            <a:fillRect/>
          </a:stretch>
        </p:blipFill>
        <p:spPr>
          <a:xfrm flipH="1" rot="-2343514">
            <a:off x="-1166545" y="-1270720"/>
            <a:ext cx="3297389" cy="227663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90" name="Google Shape;1590;p27"/>
          <p:cNvGrpSpPr/>
          <p:nvPr/>
        </p:nvGrpSpPr>
        <p:grpSpPr>
          <a:xfrm rot="-8099954">
            <a:off x="15431" y="-572435"/>
            <a:ext cx="1344367" cy="1995327"/>
            <a:chOff x="272875" y="1527563"/>
            <a:chExt cx="255950" cy="455000"/>
          </a:xfrm>
        </p:grpSpPr>
        <p:sp>
          <p:nvSpPr>
            <p:cNvPr id="1591" name="Google Shape;1591;p27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27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27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27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27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27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27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27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27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27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27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27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27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27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27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27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27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27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27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27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27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27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27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27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27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27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27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27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27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27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27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27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27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27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27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626" name="Google Shape;1626;p27"/>
          <p:cNvPicPr preferRelativeResize="0"/>
          <p:nvPr/>
        </p:nvPicPr>
        <p:blipFill>
          <a:blip r:embed="rId3">
            <a:alphaModFix amt="74000"/>
          </a:blip>
          <a:stretch>
            <a:fillRect/>
          </a:stretch>
        </p:blipFill>
        <p:spPr>
          <a:xfrm flipH="1" rot="-5809801">
            <a:off x="7609918" y="-1097658"/>
            <a:ext cx="2894870" cy="25933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7" name="Google Shape;1627;p27"/>
          <p:cNvPicPr preferRelativeResize="0"/>
          <p:nvPr/>
        </p:nvPicPr>
        <p:blipFill>
          <a:blip r:embed="rId4">
            <a:alphaModFix amt="76000"/>
          </a:blip>
          <a:stretch>
            <a:fillRect/>
          </a:stretch>
        </p:blipFill>
        <p:spPr>
          <a:xfrm rot="10754694">
            <a:off x="2497948" y="4487275"/>
            <a:ext cx="7605809" cy="283238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28" name="Google Shape;1628;p27"/>
          <p:cNvGrpSpPr/>
          <p:nvPr/>
        </p:nvGrpSpPr>
        <p:grpSpPr>
          <a:xfrm flipH="1">
            <a:off x="-624375" y="3487614"/>
            <a:ext cx="1344377" cy="2469659"/>
            <a:chOff x="272875" y="1419395"/>
            <a:chExt cx="255950" cy="563168"/>
          </a:xfrm>
        </p:grpSpPr>
        <p:sp>
          <p:nvSpPr>
            <p:cNvPr id="1629" name="Google Shape;1629;p27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27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27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27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27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27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27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27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27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27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27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27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27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27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27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27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27"/>
            <p:cNvSpPr/>
            <p:nvPr/>
          </p:nvSpPr>
          <p:spPr>
            <a:xfrm>
              <a:off x="369050" y="1615955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27"/>
            <p:cNvSpPr/>
            <p:nvPr/>
          </p:nvSpPr>
          <p:spPr>
            <a:xfrm>
              <a:off x="490635" y="1582215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27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27"/>
            <p:cNvSpPr/>
            <p:nvPr/>
          </p:nvSpPr>
          <p:spPr>
            <a:xfrm>
              <a:off x="438343" y="1487068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27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27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27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27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27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27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27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27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27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27"/>
            <p:cNvSpPr/>
            <p:nvPr/>
          </p:nvSpPr>
          <p:spPr>
            <a:xfrm>
              <a:off x="360075" y="195388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27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27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27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27"/>
            <p:cNvSpPr/>
            <p:nvPr/>
          </p:nvSpPr>
          <p:spPr>
            <a:xfrm>
              <a:off x="394558" y="1560904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27"/>
            <p:cNvSpPr/>
            <p:nvPr/>
          </p:nvSpPr>
          <p:spPr>
            <a:xfrm>
              <a:off x="418850" y="1419395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4" name="Google Shape;1664;p27"/>
          <p:cNvSpPr txBox="1"/>
          <p:nvPr>
            <p:ph type="title"/>
          </p:nvPr>
        </p:nvSpPr>
        <p:spPr>
          <a:xfrm>
            <a:off x="732375" y="1618170"/>
            <a:ext cx="3839700" cy="6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665" name="Google Shape;1665;p27"/>
          <p:cNvSpPr txBox="1"/>
          <p:nvPr>
            <p:ph idx="1" type="subTitle"/>
          </p:nvPr>
        </p:nvSpPr>
        <p:spPr>
          <a:xfrm>
            <a:off x="732375" y="2191200"/>
            <a:ext cx="7691700" cy="203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50800" rtl="0">
              <a:lnSpc>
                <a:spcPct val="166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6" name="Google Shape;1666;p27"/>
          <p:cNvSpPr txBox="1"/>
          <p:nvPr>
            <p:ph idx="2"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1667" name="Google Shape;1667;p27"/>
          <p:cNvSpPr/>
          <p:nvPr/>
        </p:nvSpPr>
        <p:spPr>
          <a:xfrm rot="9899989">
            <a:off x="7836136" y="4072635"/>
            <a:ext cx="2265015" cy="2165770"/>
          </a:xfrm>
          <a:custGeom>
            <a:rect b="b" l="l" r="r" t="t"/>
            <a:pathLst>
              <a:path extrusionOk="0" h="20404" w="21339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3C8DA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_1">
    <p:spTree>
      <p:nvGrpSpPr>
        <p:cNvPr id="1668" name="Shape 1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9" name="Google Shape;1669;p28"/>
          <p:cNvPicPr preferRelativeResize="0"/>
          <p:nvPr/>
        </p:nvPicPr>
        <p:blipFill>
          <a:blip r:embed="rId2">
            <a:alphaModFix amt="66000"/>
          </a:blip>
          <a:stretch>
            <a:fillRect/>
          </a:stretch>
        </p:blipFill>
        <p:spPr>
          <a:xfrm flipH="1" rot="5399990">
            <a:off x="7705516" y="-598319"/>
            <a:ext cx="3297389" cy="22766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70" name="Google Shape;1670;p28"/>
          <p:cNvGrpSpPr/>
          <p:nvPr/>
        </p:nvGrpSpPr>
        <p:grpSpPr>
          <a:xfrm rot="-987768">
            <a:off x="7751817" y="-266278"/>
            <a:ext cx="1344359" cy="1995308"/>
            <a:chOff x="272875" y="1527563"/>
            <a:chExt cx="255950" cy="455000"/>
          </a:xfrm>
        </p:grpSpPr>
        <p:sp>
          <p:nvSpPr>
            <p:cNvPr id="1671" name="Google Shape;1671;p28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28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28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28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28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28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28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28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28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28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28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28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28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28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28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28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28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28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28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28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28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28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28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28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28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28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28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28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28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28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28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28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28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28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28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706" name="Google Shape;1706;p28"/>
          <p:cNvPicPr preferRelativeResize="0"/>
          <p:nvPr/>
        </p:nvPicPr>
        <p:blipFill>
          <a:blip r:embed="rId3">
            <a:alphaModFix amt="74000"/>
          </a:blip>
          <a:stretch>
            <a:fillRect/>
          </a:stretch>
        </p:blipFill>
        <p:spPr>
          <a:xfrm flipH="1" rot="-10162003">
            <a:off x="-1091107" y="-1133759"/>
            <a:ext cx="2894871" cy="2593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7" name="Google Shape;1707;p28"/>
          <p:cNvPicPr preferRelativeResize="0"/>
          <p:nvPr/>
        </p:nvPicPr>
        <p:blipFill>
          <a:blip r:embed="rId4">
            <a:alphaModFix amt="76000"/>
          </a:blip>
          <a:stretch>
            <a:fillRect/>
          </a:stretch>
        </p:blipFill>
        <p:spPr>
          <a:xfrm rot="363351">
            <a:off x="802621" y="4291783"/>
            <a:ext cx="7605804" cy="2832383"/>
          </a:xfrm>
          <a:prstGeom prst="rect">
            <a:avLst/>
          </a:prstGeom>
          <a:noFill/>
          <a:ln>
            <a:noFill/>
          </a:ln>
        </p:spPr>
      </p:pic>
      <p:sp>
        <p:nvSpPr>
          <p:cNvPr id="1708" name="Google Shape;1708;p28"/>
          <p:cNvSpPr/>
          <p:nvPr/>
        </p:nvSpPr>
        <p:spPr>
          <a:xfrm rot="9899989">
            <a:off x="-583964" y="4625085"/>
            <a:ext cx="2265015" cy="2165770"/>
          </a:xfrm>
          <a:custGeom>
            <a:rect b="b" l="l" r="r" t="t"/>
            <a:pathLst>
              <a:path extrusionOk="0" h="20404" w="21339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3C8DA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9" name="Google Shape;1709;p28"/>
          <p:cNvSpPr txBox="1"/>
          <p:nvPr>
            <p:ph type="title"/>
          </p:nvPr>
        </p:nvSpPr>
        <p:spPr>
          <a:xfrm>
            <a:off x="732375" y="1637495"/>
            <a:ext cx="3839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10" name="Google Shape;1710;p28"/>
          <p:cNvSpPr txBox="1"/>
          <p:nvPr>
            <p:ph idx="1" type="subTitle"/>
          </p:nvPr>
        </p:nvSpPr>
        <p:spPr>
          <a:xfrm>
            <a:off x="475175" y="2194825"/>
            <a:ext cx="4096800" cy="24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1" name="Google Shape;1711;p28"/>
          <p:cNvSpPr txBox="1"/>
          <p:nvPr>
            <p:ph idx="2" type="title"/>
          </p:nvPr>
        </p:nvSpPr>
        <p:spPr>
          <a:xfrm>
            <a:off x="4578150" y="1637495"/>
            <a:ext cx="3839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12" name="Google Shape;1712;p28"/>
          <p:cNvSpPr txBox="1"/>
          <p:nvPr>
            <p:ph idx="3" type="subTitle"/>
          </p:nvPr>
        </p:nvSpPr>
        <p:spPr>
          <a:xfrm>
            <a:off x="4578150" y="2194825"/>
            <a:ext cx="4096800" cy="24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3" name="Google Shape;1713;p28"/>
          <p:cNvSpPr txBox="1"/>
          <p:nvPr>
            <p:ph idx="4"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_1_1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5" name="Google Shape;1715;p29"/>
          <p:cNvPicPr preferRelativeResize="0"/>
          <p:nvPr/>
        </p:nvPicPr>
        <p:blipFill>
          <a:blip r:embed="rId2">
            <a:alphaModFix amt="66000"/>
          </a:blip>
          <a:stretch>
            <a:fillRect/>
          </a:stretch>
        </p:blipFill>
        <p:spPr>
          <a:xfrm flipH="1" rot="5399990">
            <a:off x="7705516" y="-598319"/>
            <a:ext cx="3297389" cy="22766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16" name="Google Shape;1716;p29"/>
          <p:cNvGrpSpPr/>
          <p:nvPr/>
        </p:nvGrpSpPr>
        <p:grpSpPr>
          <a:xfrm rot="-987768">
            <a:off x="7751817" y="-266278"/>
            <a:ext cx="1344359" cy="1995308"/>
            <a:chOff x="272875" y="1527563"/>
            <a:chExt cx="255950" cy="455000"/>
          </a:xfrm>
        </p:grpSpPr>
        <p:sp>
          <p:nvSpPr>
            <p:cNvPr id="1717" name="Google Shape;1717;p29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29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29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29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29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29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29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29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29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29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29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29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29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29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29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29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29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29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29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29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29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29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29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29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29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29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29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29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29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29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29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29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29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29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29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752" name="Google Shape;1752;p29"/>
          <p:cNvPicPr preferRelativeResize="0"/>
          <p:nvPr/>
        </p:nvPicPr>
        <p:blipFill>
          <a:blip r:embed="rId3">
            <a:alphaModFix amt="74000"/>
          </a:blip>
          <a:stretch>
            <a:fillRect/>
          </a:stretch>
        </p:blipFill>
        <p:spPr>
          <a:xfrm flipH="1" rot="-10162003">
            <a:off x="-1091107" y="-1133759"/>
            <a:ext cx="2894871" cy="2593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3" name="Google Shape;1753;p29"/>
          <p:cNvPicPr preferRelativeResize="0"/>
          <p:nvPr/>
        </p:nvPicPr>
        <p:blipFill>
          <a:blip r:embed="rId4">
            <a:alphaModFix amt="76000"/>
          </a:blip>
          <a:stretch>
            <a:fillRect/>
          </a:stretch>
        </p:blipFill>
        <p:spPr>
          <a:xfrm rot="363351">
            <a:off x="802621" y="4291783"/>
            <a:ext cx="7605804" cy="2832383"/>
          </a:xfrm>
          <a:prstGeom prst="rect">
            <a:avLst/>
          </a:prstGeom>
          <a:noFill/>
          <a:ln>
            <a:noFill/>
          </a:ln>
        </p:spPr>
      </p:pic>
      <p:sp>
        <p:nvSpPr>
          <p:cNvPr id="1754" name="Google Shape;1754;p29"/>
          <p:cNvSpPr/>
          <p:nvPr/>
        </p:nvSpPr>
        <p:spPr>
          <a:xfrm rot="9899989">
            <a:off x="-583964" y="4625085"/>
            <a:ext cx="2265015" cy="2165770"/>
          </a:xfrm>
          <a:custGeom>
            <a:rect b="b" l="l" r="r" t="t"/>
            <a:pathLst>
              <a:path extrusionOk="0" h="20404" w="21339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3C8DA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5" name="Google Shape;1755;p29"/>
          <p:cNvSpPr txBox="1"/>
          <p:nvPr>
            <p:ph idx="1" type="subTitle"/>
          </p:nvPr>
        </p:nvSpPr>
        <p:spPr>
          <a:xfrm>
            <a:off x="724603" y="2240850"/>
            <a:ext cx="3181800" cy="12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56" name="Google Shape;1756;p29"/>
          <p:cNvSpPr txBox="1"/>
          <p:nvPr>
            <p:ph type="ctrTitle"/>
          </p:nvPr>
        </p:nvSpPr>
        <p:spPr>
          <a:xfrm>
            <a:off x="724603" y="1663050"/>
            <a:ext cx="3181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1757" name="Google Shape;1757;p29"/>
          <p:cNvSpPr/>
          <p:nvPr/>
        </p:nvSpPr>
        <p:spPr>
          <a:xfrm flipH="1" rot="-4340781">
            <a:off x="3518" y="-5268942"/>
            <a:ext cx="4623974" cy="7256832"/>
          </a:xfrm>
          <a:custGeom>
            <a:rect b="b" l="l" r="r" t="t"/>
            <a:pathLst>
              <a:path extrusionOk="0" h="94461" w="55812">
                <a:moveTo>
                  <a:pt x="36054" y="83719"/>
                </a:moveTo>
                <a:cubicBezTo>
                  <a:pt x="36059" y="85810"/>
                  <a:pt x="36230" y="87883"/>
                  <a:pt x="36585" y="89937"/>
                </a:cubicBezTo>
                <a:cubicBezTo>
                  <a:pt x="36680" y="90449"/>
                  <a:pt x="36775" y="90942"/>
                  <a:pt x="36888" y="91454"/>
                </a:cubicBezTo>
                <a:cubicBezTo>
                  <a:pt x="36926" y="91719"/>
                  <a:pt x="37002" y="91984"/>
                  <a:pt x="37059" y="92250"/>
                </a:cubicBezTo>
                <a:cubicBezTo>
                  <a:pt x="37097" y="92439"/>
                  <a:pt x="37305" y="92856"/>
                  <a:pt x="37211" y="93046"/>
                </a:cubicBezTo>
                <a:cubicBezTo>
                  <a:pt x="37154" y="93160"/>
                  <a:pt x="36831" y="93255"/>
                  <a:pt x="36718" y="93311"/>
                </a:cubicBezTo>
                <a:cubicBezTo>
                  <a:pt x="36509" y="93425"/>
                  <a:pt x="36282" y="93539"/>
                  <a:pt x="36035" y="93634"/>
                </a:cubicBezTo>
                <a:cubicBezTo>
                  <a:pt x="35599" y="93804"/>
                  <a:pt x="35144" y="93937"/>
                  <a:pt x="34689" y="93994"/>
                </a:cubicBezTo>
                <a:cubicBezTo>
                  <a:pt x="34597" y="94004"/>
                  <a:pt x="34505" y="94009"/>
                  <a:pt x="34414" y="94009"/>
                </a:cubicBezTo>
                <a:cubicBezTo>
                  <a:pt x="33623" y="94009"/>
                  <a:pt x="32889" y="93638"/>
                  <a:pt x="32566" y="92856"/>
                </a:cubicBezTo>
                <a:cubicBezTo>
                  <a:pt x="32244" y="92041"/>
                  <a:pt x="32471" y="91093"/>
                  <a:pt x="32756" y="90297"/>
                </a:cubicBezTo>
                <a:cubicBezTo>
                  <a:pt x="33362" y="88572"/>
                  <a:pt x="34234" y="86923"/>
                  <a:pt x="35125" y="85331"/>
                </a:cubicBezTo>
                <a:cubicBezTo>
                  <a:pt x="35426" y="84788"/>
                  <a:pt x="35736" y="84251"/>
                  <a:pt x="36054" y="83719"/>
                </a:cubicBezTo>
                <a:close/>
                <a:moveTo>
                  <a:pt x="43850" y="72899"/>
                </a:moveTo>
                <a:cubicBezTo>
                  <a:pt x="43926" y="74041"/>
                  <a:pt x="43988" y="75183"/>
                  <a:pt x="44035" y="76326"/>
                </a:cubicBezTo>
                <a:cubicBezTo>
                  <a:pt x="44111" y="78487"/>
                  <a:pt x="44149" y="80629"/>
                  <a:pt x="44130" y="82790"/>
                </a:cubicBezTo>
                <a:cubicBezTo>
                  <a:pt x="44111" y="83871"/>
                  <a:pt x="44092" y="84970"/>
                  <a:pt x="44054" y="86051"/>
                </a:cubicBezTo>
                <a:cubicBezTo>
                  <a:pt x="44016" y="87037"/>
                  <a:pt x="44092" y="88117"/>
                  <a:pt x="43864" y="89065"/>
                </a:cubicBezTo>
                <a:cubicBezTo>
                  <a:pt x="43789" y="89463"/>
                  <a:pt x="43599" y="89823"/>
                  <a:pt x="43334" y="90127"/>
                </a:cubicBezTo>
                <a:cubicBezTo>
                  <a:pt x="43194" y="90249"/>
                  <a:pt x="43052" y="90301"/>
                  <a:pt x="42914" y="90301"/>
                </a:cubicBezTo>
                <a:cubicBezTo>
                  <a:pt x="42585" y="90301"/>
                  <a:pt x="42287" y="90001"/>
                  <a:pt x="42139" y="89653"/>
                </a:cubicBezTo>
                <a:cubicBezTo>
                  <a:pt x="41874" y="88970"/>
                  <a:pt x="41760" y="88193"/>
                  <a:pt x="41609" y="87473"/>
                </a:cubicBezTo>
                <a:cubicBezTo>
                  <a:pt x="41324" y="86165"/>
                  <a:pt x="41021" y="84724"/>
                  <a:pt x="40149" y="83643"/>
                </a:cubicBezTo>
                <a:cubicBezTo>
                  <a:pt x="39770" y="83169"/>
                  <a:pt x="39277" y="82809"/>
                  <a:pt x="38708" y="82582"/>
                </a:cubicBezTo>
                <a:cubicBezTo>
                  <a:pt x="38695" y="82577"/>
                  <a:pt x="38683" y="82574"/>
                  <a:pt x="38671" y="82574"/>
                </a:cubicBezTo>
                <a:cubicBezTo>
                  <a:pt x="38594" y="82574"/>
                  <a:pt x="38540" y="82668"/>
                  <a:pt x="38557" y="82733"/>
                </a:cubicBezTo>
                <a:cubicBezTo>
                  <a:pt x="38917" y="84667"/>
                  <a:pt x="39277" y="86601"/>
                  <a:pt x="39618" y="88534"/>
                </a:cubicBezTo>
                <a:lnTo>
                  <a:pt x="40149" y="91397"/>
                </a:lnTo>
                <a:cubicBezTo>
                  <a:pt x="40263" y="92136"/>
                  <a:pt x="40452" y="92875"/>
                  <a:pt x="40187" y="93596"/>
                </a:cubicBezTo>
                <a:cubicBezTo>
                  <a:pt x="40092" y="93861"/>
                  <a:pt x="39921" y="94183"/>
                  <a:pt x="39618" y="94240"/>
                </a:cubicBezTo>
                <a:cubicBezTo>
                  <a:pt x="39604" y="94243"/>
                  <a:pt x="39590" y="94244"/>
                  <a:pt x="39576" y="94244"/>
                </a:cubicBezTo>
                <a:cubicBezTo>
                  <a:pt x="39294" y="94244"/>
                  <a:pt x="39081" y="93717"/>
                  <a:pt x="38955" y="93482"/>
                </a:cubicBezTo>
                <a:cubicBezTo>
                  <a:pt x="38670" y="92856"/>
                  <a:pt x="38462" y="92193"/>
                  <a:pt x="38348" y="91511"/>
                </a:cubicBezTo>
                <a:cubicBezTo>
                  <a:pt x="38083" y="90146"/>
                  <a:pt x="38045" y="88762"/>
                  <a:pt x="37855" y="87397"/>
                </a:cubicBezTo>
                <a:cubicBezTo>
                  <a:pt x="37647" y="85994"/>
                  <a:pt x="37230" y="84610"/>
                  <a:pt x="36244" y="83549"/>
                </a:cubicBezTo>
                <a:cubicBezTo>
                  <a:pt x="36227" y="83526"/>
                  <a:pt x="36203" y="83515"/>
                  <a:pt x="36178" y="83514"/>
                </a:cubicBezTo>
                <a:lnTo>
                  <a:pt x="36178" y="83514"/>
                </a:lnTo>
                <a:cubicBezTo>
                  <a:pt x="38436" y="79777"/>
                  <a:pt x="41102" y="76305"/>
                  <a:pt x="43850" y="72899"/>
                </a:cubicBezTo>
                <a:close/>
                <a:moveTo>
                  <a:pt x="124" y="0"/>
                </a:moveTo>
                <a:cubicBezTo>
                  <a:pt x="60" y="0"/>
                  <a:pt x="1" y="49"/>
                  <a:pt x="36" y="119"/>
                </a:cubicBezTo>
                <a:lnTo>
                  <a:pt x="17" y="119"/>
                </a:lnTo>
                <a:cubicBezTo>
                  <a:pt x="2955" y="8498"/>
                  <a:pt x="5989" y="16839"/>
                  <a:pt x="9135" y="25123"/>
                </a:cubicBezTo>
                <a:cubicBezTo>
                  <a:pt x="9894" y="27152"/>
                  <a:pt x="10671" y="29180"/>
                  <a:pt x="11467" y="31208"/>
                </a:cubicBezTo>
                <a:cubicBezTo>
                  <a:pt x="12168" y="33028"/>
                  <a:pt x="12794" y="34905"/>
                  <a:pt x="13647" y="36649"/>
                </a:cubicBezTo>
                <a:cubicBezTo>
                  <a:pt x="14292" y="37976"/>
                  <a:pt x="15221" y="39246"/>
                  <a:pt x="16623" y="39796"/>
                </a:cubicBezTo>
                <a:cubicBezTo>
                  <a:pt x="17283" y="40054"/>
                  <a:pt x="17979" y="40142"/>
                  <a:pt x="18690" y="40142"/>
                </a:cubicBezTo>
                <a:cubicBezTo>
                  <a:pt x="19959" y="40142"/>
                  <a:pt x="21272" y="39862"/>
                  <a:pt x="22500" y="39777"/>
                </a:cubicBezTo>
                <a:cubicBezTo>
                  <a:pt x="23246" y="39726"/>
                  <a:pt x="23995" y="39701"/>
                  <a:pt x="24747" y="39701"/>
                </a:cubicBezTo>
                <a:cubicBezTo>
                  <a:pt x="26249" y="39701"/>
                  <a:pt x="27757" y="39802"/>
                  <a:pt x="29249" y="40004"/>
                </a:cubicBezTo>
                <a:cubicBezTo>
                  <a:pt x="31106" y="40270"/>
                  <a:pt x="33021" y="40668"/>
                  <a:pt x="34727" y="41502"/>
                </a:cubicBezTo>
                <a:cubicBezTo>
                  <a:pt x="36433" y="42317"/>
                  <a:pt x="37836" y="43682"/>
                  <a:pt x="38708" y="45350"/>
                </a:cubicBezTo>
                <a:cubicBezTo>
                  <a:pt x="39580" y="46981"/>
                  <a:pt x="40054" y="48782"/>
                  <a:pt x="40471" y="50545"/>
                </a:cubicBezTo>
                <a:cubicBezTo>
                  <a:pt x="42179" y="57664"/>
                  <a:pt x="43282" y="64918"/>
                  <a:pt x="43803" y="72216"/>
                </a:cubicBezTo>
                <a:lnTo>
                  <a:pt x="43803" y="72216"/>
                </a:lnTo>
                <a:cubicBezTo>
                  <a:pt x="43494" y="72599"/>
                  <a:pt x="43186" y="72983"/>
                  <a:pt x="42879" y="73369"/>
                </a:cubicBezTo>
                <a:cubicBezTo>
                  <a:pt x="40831" y="75966"/>
                  <a:pt x="38822" y="78601"/>
                  <a:pt x="37021" y="81387"/>
                </a:cubicBezTo>
                <a:cubicBezTo>
                  <a:pt x="35277" y="84098"/>
                  <a:pt x="33571" y="87018"/>
                  <a:pt x="32471" y="90070"/>
                </a:cubicBezTo>
                <a:cubicBezTo>
                  <a:pt x="31997" y="91359"/>
                  <a:pt x="31770" y="93198"/>
                  <a:pt x="33154" y="94013"/>
                </a:cubicBezTo>
                <a:cubicBezTo>
                  <a:pt x="33534" y="94235"/>
                  <a:pt x="33946" y="94326"/>
                  <a:pt x="34367" y="94326"/>
                </a:cubicBezTo>
                <a:cubicBezTo>
                  <a:pt x="35456" y="94326"/>
                  <a:pt x="36609" y="93717"/>
                  <a:pt x="37457" y="93198"/>
                </a:cubicBezTo>
                <a:cubicBezTo>
                  <a:pt x="37514" y="93160"/>
                  <a:pt x="37533" y="93103"/>
                  <a:pt x="37514" y="93046"/>
                </a:cubicBezTo>
                <a:cubicBezTo>
                  <a:pt x="36725" y="90076"/>
                  <a:pt x="36309" y="87016"/>
                  <a:pt x="36300" y="83937"/>
                </a:cubicBezTo>
                <a:lnTo>
                  <a:pt x="36300" y="83937"/>
                </a:lnTo>
                <a:cubicBezTo>
                  <a:pt x="38208" y="86250"/>
                  <a:pt x="37579" y="89653"/>
                  <a:pt x="38348" y="92383"/>
                </a:cubicBezTo>
                <a:cubicBezTo>
                  <a:pt x="38500" y="93065"/>
                  <a:pt x="38803" y="93710"/>
                  <a:pt x="39201" y="94297"/>
                </a:cubicBezTo>
                <a:cubicBezTo>
                  <a:pt x="39289" y="94413"/>
                  <a:pt x="39407" y="94460"/>
                  <a:pt x="39532" y="94460"/>
                </a:cubicBezTo>
                <a:cubicBezTo>
                  <a:pt x="39756" y="94460"/>
                  <a:pt x="40003" y="94309"/>
                  <a:pt x="40149" y="94127"/>
                </a:cubicBezTo>
                <a:cubicBezTo>
                  <a:pt x="40490" y="93728"/>
                  <a:pt x="40566" y="93103"/>
                  <a:pt x="40547" y="92591"/>
                </a:cubicBezTo>
                <a:cubicBezTo>
                  <a:pt x="40509" y="91681"/>
                  <a:pt x="40244" y="90752"/>
                  <a:pt x="40092" y="89861"/>
                </a:cubicBezTo>
                <a:cubicBezTo>
                  <a:pt x="39670" y="87551"/>
                  <a:pt x="39266" y="85241"/>
                  <a:pt x="38846" y="82914"/>
                </a:cubicBezTo>
                <a:lnTo>
                  <a:pt x="38846" y="82914"/>
                </a:lnTo>
                <a:cubicBezTo>
                  <a:pt x="40217" y="83575"/>
                  <a:pt x="40753" y="85091"/>
                  <a:pt x="41116" y="86487"/>
                </a:cubicBezTo>
                <a:cubicBezTo>
                  <a:pt x="41305" y="87245"/>
                  <a:pt x="41438" y="88022"/>
                  <a:pt x="41628" y="88781"/>
                </a:cubicBezTo>
                <a:cubicBezTo>
                  <a:pt x="41760" y="89349"/>
                  <a:pt x="41874" y="90146"/>
                  <a:pt x="42443" y="90468"/>
                </a:cubicBezTo>
                <a:cubicBezTo>
                  <a:pt x="42589" y="90550"/>
                  <a:pt x="42735" y="90587"/>
                  <a:pt x="42876" y="90587"/>
                </a:cubicBezTo>
                <a:cubicBezTo>
                  <a:pt x="43193" y="90587"/>
                  <a:pt x="43484" y="90402"/>
                  <a:pt x="43694" y="90127"/>
                </a:cubicBezTo>
                <a:cubicBezTo>
                  <a:pt x="44168" y="89539"/>
                  <a:pt x="44225" y="88781"/>
                  <a:pt x="44263" y="88060"/>
                </a:cubicBezTo>
                <a:cubicBezTo>
                  <a:pt x="44376" y="85842"/>
                  <a:pt x="44433" y="83624"/>
                  <a:pt x="44433" y="81425"/>
                </a:cubicBezTo>
                <a:cubicBezTo>
                  <a:pt x="44433" y="78462"/>
                  <a:pt x="44333" y="75502"/>
                  <a:pt x="44134" y="72549"/>
                </a:cubicBezTo>
                <a:lnTo>
                  <a:pt x="44134" y="72549"/>
                </a:lnTo>
                <a:cubicBezTo>
                  <a:pt x="45525" y="70831"/>
                  <a:pt x="46934" y="69129"/>
                  <a:pt x="48319" y="67416"/>
                </a:cubicBezTo>
                <a:cubicBezTo>
                  <a:pt x="50916" y="64213"/>
                  <a:pt x="53457" y="60952"/>
                  <a:pt x="55694" y="57464"/>
                </a:cubicBezTo>
                <a:cubicBezTo>
                  <a:pt x="55812" y="57293"/>
                  <a:pt x="55657" y="57122"/>
                  <a:pt x="55493" y="57122"/>
                </a:cubicBezTo>
                <a:cubicBezTo>
                  <a:pt x="55421" y="57122"/>
                  <a:pt x="55348" y="57155"/>
                  <a:pt x="55295" y="57236"/>
                </a:cubicBezTo>
                <a:cubicBezTo>
                  <a:pt x="51966" y="62402"/>
                  <a:pt x="47953" y="67087"/>
                  <a:pt x="44086" y="71866"/>
                </a:cubicBezTo>
                <a:lnTo>
                  <a:pt x="44086" y="71866"/>
                </a:lnTo>
                <a:cubicBezTo>
                  <a:pt x="43682" y="66321"/>
                  <a:pt x="42926" y="60806"/>
                  <a:pt x="41817" y="55360"/>
                </a:cubicBezTo>
                <a:cubicBezTo>
                  <a:pt x="41400" y="53255"/>
                  <a:pt x="40945" y="51132"/>
                  <a:pt x="40376" y="49066"/>
                </a:cubicBezTo>
                <a:cubicBezTo>
                  <a:pt x="39921" y="47379"/>
                  <a:pt x="39315" y="45673"/>
                  <a:pt x="38310" y="44213"/>
                </a:cubicBezTo>
                <a:cubicBezTo>
                  <a:pt x="36130" y="41104"/>
                  <a:pt x="32301" y="40175"/>
                  <a:pt x="28737" y="39739"/>
                </a:cubicBezTo>
                <a:cubicBezTo>
                  <a:pt x="27406" y="39567"/>
                  <a:pt x="26076" y="39485"/>
                  <a:pt x="24745" y="39485"/>
                </a:cubicBezTo>
                <a:cubicBezTo>
                  <a:pt x="23877" y="39485"/>
                  <a:pt x="23008" y="39520"/>
                  <a:pt x="22140" y="39587"/>
                </a:cubicBezTo>
                <a:cubicBezTo>
                  <a:pt x="21041" y="39680"/>
                  <a:pt x="19854" y="39911"/>
                  <a:pt x="18707" y="39911"/>
                </a:cubicBezTo>
                <a:cubicBezTo>
                  <a:pt x="17736" y="39911"/>
                  <a:pt x="16794" y="39745"/>
                  <a:pt x="15960" y="39189"/>
                </a:cubicBezTo>
                <a:cubicBezTo>
                  <a:pt x="14519" y="38204"/>
                  <a:pt x="13780" y="36479"/>
                  <a:pt x="13173" y="34924"/>
                </a:cubicBezTo>
                <a:cubicBezTo>
                  <a:pt x="12339" y="32820"/>
                  <a:pt x="11543" y="30735"/>
                  <a:pt x="10728" y="28630"/>
                </a:cubicBezTo>
                <a:cubicBezTo>
                  <a:pt x="7505" y="20194"/>
                  <a:pt x="4377" y="11721"/>
                  <a:pt x="1344" y="3228"/>
                </a:cubicBezTo>
                <a:cubicBezTo>
                  <a:pt x="965" y="2166"/>
                  <a:pt x="586" y="1124"/>
                  <a:pt x="226" y="62"/>
                </a:cubicBezTo>
                <a:cubicBezTo>
                  <a:pt x="204" y="19"/>
                  <a:pt x="163" y="0"/>
                  <a:pt x="124" y="0"/>
                </a:cubicBezTo>
                <a:close/>
              </a:path>
            </a:pathLst>
          </a:custGeom>
          <a:solidFill>
            <a:srgbClr val="1C5F6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 ">
  <p:cSld name="BLANK_1_1_1_1_1_1_2_1">
    <p:spTree>
      <p:nvGrpSpPr>
        <p:cNvPr id="1758" name="Shape 1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9" name="Google Shape;1759;p30"/>
          <p:cNvPicPr preferRelativeResize="0"/>
          <p:nvPr/>
        </p:nvPicPr>
        <p:blipFill>
          <a:blip r:embed="rId2">
            <a:alphaModFix amt="76000"/>
          </a:blip>
          <a:stretch>
            <a:fillRect/>
          </a:stretch>
        </p:blipFill>
        <p:spPr>
          <a:xfrm rot="2453973">
            <a:off x="1248590" y="2532214"/>
            <a:ext cx="4232748" cy="1576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0" name="Google Shape;1760;p30"/>
          <p:cNvPicPr preferRelativeResize="0"/>
          <p:nvPr/>
        </p:nvPicPr>
        <p:blipFill>
          <a:blip r:embed="rId2">
            <a:alphaModFix amt="76000"/>
          </a:blip>
          <a:stretch>
            <a:fillRect/>
          </a:stretch>
        </p:blipFill>
        <p:spPr>
          <a:xfrm rot="2453973">
            <a:off x="-1738310" y="4081814"/>
            <a:ext cx="4232748" cy="1576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1" name="Google Shape;1761;p30"/>
          <p:cNvPicPr preferRelativeResize="0"/>
          <p:nvPr/>
        </p:nvPicPr>
        <p:blipFill>
          <a:blip r:embed="rId3">
            <a:alphaModFix amt="76000"/>
          </a:blip>
          <a:stretch>
            <a:fillRect/>
          </a:stretch>
        </p:blipFill>
        <p:spPr>
          <a:xfrm rot="2453973">
            <a:off x="6716115" y="-248136"/>
            <a:ext cx="4232748" cy="1576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2" name="Google Shape;1762;p30"/>
          <p:cNvPicPr preferRelativeResize="0"/>
          <p:nvPr/>
        </p:nvPicPr>
        <p:blipFill>
          <a:blip r:embed="rId4">
            <a:alphaModFix amt="47000"/>
          </a:blip>
          <a:stretch>
            <a:fillRect/>
          </a:stretch>
        </p:blipFill>
        <p:spPr>
          <a:xfrm rot="10800000">
            <a:off x="1630988" y="143888"/>
            <a:ext cx="5882026" cy="48557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63" name="Google Shape;1763;p30"/>
          <p:cNvGrpSpPr/>
          <p:nvPr/>
        </p:nvGrpSpPr>
        <p:grpSpPr>
          <a:xfrm rot="-2700000">
            <a:off x="167955" y="3080962"/>
            <a:ext cx="1344349" cy="2469678"/>
            <a:chOff x="272875" y="1419395"/>
            <a:chExt cx="255950" cy="563168"/>
          </a:xfrm>
        </p:grpSpPr>
        <p:sp>
          <p:nvSpPr>
            <p:cNvPr id="1764" name="Google Shape;1764;p30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30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30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30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30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30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30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30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30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30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30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30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30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30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30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30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30"/>
            <p:cNvSpPr/>
            <p:nvPr/>
          </p:nvSpPr>
          <p:spPr>
            <a:xfrm>
              <a:off x="369050" y="1615955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30"/>
            <p:cNvSpPr/>
            <p:nvPr/>
          </p:nvSpPr>
          <p:spPr>
            <a:xfrm>
              <a:off x="490635" y="1582215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30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30"/>
            <p:cNvSpPr/>
            <p:nvPr/>
          </p:nvSpPr>
          <p:spPr>
            <a:xfrm>
              <a:off x="438343" y="1487068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30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30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30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30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30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30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30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30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30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30"/>
            <p:cNvSpPr/>
            <p:nvPr/>
          </p:nvSpPr>
          <p:spPr>
            <a:xfrm>
              <a:off x="360075" y="195388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30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30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30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30"/>
            <p:cNvSpPr/>
            <p:nvPr/>
          </p:nvSpPr>
          <p:spPr>
            <a:xfrm>
              <a:off x="394558" y="1560904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30"/>
            <p:cNvSpPr/>
            <p:nvPr/>
          </p:nvSpPr>
          <p:spPr>
            <a:xfrm>
              <a:off x="418850" y="1419395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9" name="Google Shape;1799;p30"/>
          <p:cNvGrpSpPr/>
          <p:nvPr/>
        </p:nvGrpSpPr>
        <p:grpSpPr>
          <a:xfrm rot="-2700000">
            <a:off x="8026513" y="-183341"/>
            <a:ext cx="1344349" cy="1995327"/>
            <a:chOff x="272875" y="1527563"/>
            <a:chExt cx="255950" cy="455000"/>
          </a:xfrm>
        </p:grpSpPr>
        <p:sp>
          <p:nvSpPr>
            <p:cNvPr id="1800" name="Google Shape;1800;p30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30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30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30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30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30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30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30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30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30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30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30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30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30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30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30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30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30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30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30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30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30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30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30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30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30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30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30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30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30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30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30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30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30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30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35" name="Google Shape;1835;p30"/>
          <p:cNvSpPr txBox="1"/>
          <p:nvPr>
            <p:ph type="ctrTitle"/>
          </p:nvPr>
        </p:nvSpPr>
        <p:spPr>
          <a:xfrm>
            <a:off x="720000" y="540000"/>
            <a:ext cx="7704000" cy="135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836" name="Google Shape;1836;p30"/>
          <p:cNvSpPr txBox="1"/>
          <p:nvPr>
            <p:ph idx="1" type="subTitle"/>
          </p:nvPr>
        </p:nvSpPr>
        <p:spPr>
          <a:xfrm>
            <a:off x="720000" y="2603948"/>
            <a:ext cx="7704000" cy="96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837" name="Google Shape;1837;p30"/>
          <p:cNvSpPr txBox="1"/>
          <p:nvPr/>
        </p:nvSpPr>
        <p:spPr>
          <a:xfrm>
            <a:off x="2646000" y="3628979"/>
            <a:ext cx="3852000" cy="67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CREDITS: This presentation template was created</a:t>
            </a:r>
            <a:r>
              <a:rPr b="1" lang="en"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b="1" lang="en" sz="1200">
                <a:solidFill>
                  <a:schemeClr val="dk2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by Slidesgo,</a:t>
            </a:r>
            <a:r>
              <a:rPr b="1" lang="en"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sz="1200">
                <a:solidFill>
                  <a:schemeClr val="dk2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including icons</a:t>
            </a:r>
            <a:r>
              <a:rPr b="1" lang="en"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b="1" lang="en" sz="1200">
                <a:solidFill>
                  <a:schemeClr val="dk2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by Flaticon,</a:t>
            </a:r>
            <a:r>
              <a:rPr b="1" lang="en"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i</a:t>
            </a:r>
            <a:r>
              <a:rPr lang="en" sz="1200">
                <a:solidFill>
                  <a:schemeClr val="dk2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nfographics &amp; images </a:t>
            </a:r>
            <a:r>
              <a:rPr b="1" lang="en" sz="1200">
                <a:solidFill>
                  <a:schemeClr val="dk2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by Freepik</a:t>
            </a:r>
            <a:r>
              <a:rPr b="1" lang="en"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b="1" sz="12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38" name="Google Shape;1838;p30"/>
          <p:cNvSpPr/>
          <p:nvPr/>
        </p:nvSpPr>
        <p:spPr>
          <a:xfrm>
            <a:off x="5570568" y="-2413037"/>
            <a:ext cx="4624024" cy="7256966"/>
          </a:xfrm>
          <a:custGeom>
            <a:rect b="b" l="l" r="r" t="t"/>
            <a:pathLst>
              <a:path extrusionOk="0" h="94461" w="55812">
                <a:moveTo>
                  <a:pt x="36054" y="83719"/>
                </a:moveTo>
                <a:cubicBezTo>
                  <a:pt x="36059" y="85810"/>
                  <a:pt x="36230" y="87883"/>
                  <a:pt x="36585" y="89937"/>
                </a:cubicBezTo>
                <a:cubicBezTo>
                  <a:pt x="36680" y="90449"/>
                  <a:pt x="36775" y="90942"/>
                  <a:pt x="36888" y="91454"/>
                </a:cubicBezTo>
                <a:cubicBezTo>
                  <a:pt x="36926" y="91719"/>
                  <a:pt x="37002" y="91984"/>
                  <a:pt x="37059" y="92250"/>
                </a:cubicBezTo>
                <a:cubicBezTo>
                  <a:pt x="37097" y="92439"/>
                  <a:pt x="37305" y="92856"/>
                  <a:pt x="37211" y="93046"/>
                </a:cubicBezTo>
                <a:cubicBezTo>
                  <a:pt x="37154" y="93160"/>
                  <a:pt x="36831" y="93255"/>
                  <a:pt x="36718" y="93311"/>
                </a:cubicBezTo>
                <a:cubicBezTo>
                  <a:pt x="36509" y="93425"/>
                  <a:pt x="36282" y="93539"/>
                  <a:pt x="36035" y="93634"/>
                </a:cubicBezTo>
                <a:cubicBezTo>
                  <a:pt x="35599" y="93804"/>
                  <a:pt x="35144" y="93937"/>
                  <a:pt x="34689" y="93994"/>
                </a:cubicBezTo>
                <a:cubicBezTo>
                  <a:pt x="34597" y="94004"/>
                  <a:pt x="34505" y="94009"/>
                  <a:pt x="34414" y="94009"/>
                </a:cubicBezTo>
                <a:cubicBezTo>
                  <a:pt x="33623" y="94009"/>
                  <a:pt x="32889" y="93638"/>
                  <a:pt x="32566" y="92856"/>
                </a:cubicBezTo>
                <a:cubicBezTo>
                  <a:pt x="32244" y="92041"/>
                  <a:pt x="32471" y="91093"/>
                  <a:pt x="32756" y="90297"/>
                </a:cubicBezTo>
                <a:cubicBezTo>
                  <a:pt x="33362" y="88572"/>
                  <a:pt x="34234" y="86923"/>
                  <a:pt x="35125" y="85331"/>
                </a:cubicBezTo>
                <a:cubicBezTo>
                  <a:pt x="35426" y="84788"/>
                  <a:pt x="35736" y="84251"/>
                  <a:pt x="36054" y="83719"/>
                </a:cubicBezTo>
                <a:close/>
                <a:moveTo>
                  <a:pt x="43850" y="72899"/>
                </a:moveTo>
                <a:cubicBezTo>
                  <a:pt x="43926" y="74041"/>
                  <a:pt x="43988" y="75183"/>
                  <a:pt x="44035" y="76326"/>
                </a:cubicBezTo>
                <a:cubicBezTo>
                  <a:pt x="44111" y="78487"/>
                  <a:pt x="44149" y="80629"/>
                  <a:pt x="44130" y="82790"/>
                </a:cubicBezTo>
                <a:cubicBezTo>
                  <a:pt x="44111" y="83871"/>
                  <a:pt x="44092" y="84970"/>
                  <a:pt x="44054" y="86051"/>
                </a:cubicBezTo>
                <a:cubicBezTo>
                  <a:pt x="44016" y="87037"/>
                  <a:pt x="44092" y="88117"/>
                  <a:pt x="43864" y="89065"/>
                </a:cubicBezTo>
                <a:cubicBezTo>
                  <a:pt x="43789" y="89463"/>
                  <a:pt x="43599" y="89823"/>
                  <a:pt x="43334" y="90127"/>
                </a:cubicBezTo>
                <a:cubicBezTo>
                  <a:pt x="43194" y="90249"/>
                  <a:pt x="43052" y="90301"/>
                  <a:pt x="42914" y="90301"/>
                </a:cubicBezTo>
                <a:cubicBezTo>
                  <a:pt x="42585" y="90301"/>
                  <a:pt x="42287" y="90001"/>
                  <a:pt x="42139" y="89653"/>
                </a:cubicBezTo>
                <a:cubicBezTo>
                  <a:pt x="41874" y="88970"/>
                  <a:pt x="41760" y="88193"/>
                  <a:pt x="41609" y="87473"/>
                </a:cubicBezTo>
                <a:cubicBezTo>
                  <a:pt x="41324" y="86165"/>
                  <a:pt x="41021" y="84724"/>
                  <a:pt x="40149" y="83643"/>
                </a:cubicBezTo>
                <a:cubicBezTo>
                  <a:pt x="39770" y="83169"/>
                  <a:pt x="39277" y="82809"/>
                  <a:pt x="38708" y="82582"/>
                </a:cubicBezTo>
                <a:cubicBezTo>
                  <a:pt x="38695" y="82577"/>
                  <a:pt x="38683" y="82574"/>
                  <a:pt x="38671" y="82574"/>
                </a:cubicBezTo>
                <a:cubicBezTo>
                  <a:pt x="38594" y="82574"/>
                  <a:pt x="38540" y="82668"/>
                  <a:pt x="38557" y="82733"/>
                </a:cubicBezTo>
                <a:cubicBezTo>
                  <a:pt x="38917" y="84667"/>
                  <a:pt x="39277" y="86601"/>
                  <a:pt x="39618" y="88534"/>
                </a:cubicBezTo>
                <a:lnTo>
                  <a:pt x="40149" y="91397"/>
                </a:lnTo>
                <a:cubicBezTo>
                  <a:pt x="40263" y="92136"/>
                  <a:pt x="40452" y="92875"/>
                  <a:pt x="40187" y="93596"/>
                </a:cubicBezTo>
                <a:cubicBezTo>
                  <a:pt x="40092" y="93861"/>
                  <a:pt x="39921" y="94183"/>
                  <a:pt x="39618" y="94240"/>
                </a:cubicBezTo>
                <a:cubicBezTo>
                  <a:pt x="39604" y="94243"/>
                  <a:pt x="39590" y="94244"/>
                  <a:pt x="39576" y="94244"/>
                </a:cubicBezTo>
                <a:cubicBezTo>
                  <a:pt x="39294" y="94244"/>
                  <a:pt x="39081" y="93717"/>
                  <a:pt x="38955" y="93482"/>
                </a:cubicBezTo>
                <a:cubicBezTo>
                  <a:pt x="38670" y="92856"/>
                  <a:pt x="38462" y="92193"/>
                  <a:pt x="38348" y="91511"/>
                </a:cubicBezTo>
                <a:cubicBezTo>
                  <a:pt x="38083" y="90146"/>
                  <a:pt x="38045" y="88762"/>
                  <a:pt x="37855" y="87397"/>
                </a:cubicBezTo>
                <a:cubicBezTo>
                  <a:pt x="37647" y="85994"/>
                  <a:pt x="37230" y="84610"/>
                  <a:pt x="36244" y="83549"/>
                </a:cubicBezTo>
                <a:cubicBezTo>
                  <a:pt x="36227" y="83526"/>
                  <a:pt x="36203" y="83515"/>
                  <a:pt x="36178" y="83514"/>
                </a:cubicBezTo>
                <a:lnTo>
                  <a:pt x="36178" y="83514"/>
                </a:lnTo>
                <a:cubicBezTo>
                  <a:pt x="38436" y="79777"/>
                  <a:pt x="41102" y="76305"/>
                  <a:pt x="43850" y="72899"/>
                </a:cubicBezTo>
                <a:close/>
                <a:moveTo>
                  <a:pt x="124" y="0"/>
                </a:moveTo>
                <a:cubicBezTo>
                  <a:pt x="60" y="0"/>
                  <a:pt x="1" y="49"/>
                  <a:pt x="36" y="119"/>
                </a:cubicBezTo>
                <a:lnTo>
                  <a:pt x="17" y="119"/>
                </a:lnTo>
                <a:cubicBezTo>
                  <a:pt x="2955" y="8498"/>
                  <a:pt x="5989" y="16839"/>
                  <a:pt x="9135" y="25123"/>
                </a:cubicBezTo>
                <a:cubicBezTo>
                  <a:pt x="9894" y="27152"/>
                  <a:pt x="10671" y="29180"/>
                  <a:pt x="11467" y="31208"/>
                </a:cubicBezTo>
                <a:cubicBezTo>
                  <a:pt x="12168" y="33028"/>
                  <a:pt x="12794" y="34905"/>
                  <a:pt x="13647" y="36649"/>
                </a:cubicBezTo>
                <a:cubicBezTo>
                  <a:pt x="14292" y="37976"/>
                  <a:pt x="15221" y="39246"/>
                  <a:pt x="16623" y="39796"/>
                </a:cubicBezTo>
                <a:cubicBezTo>
                  <a:pt x="17283" y="40054"/>
                  <a:pt x="17979" y="40142"/>
                  <a:pt x="18690" y="40142"/>
                </a:cubicBezTo>
                <a:cubicBezTo>
                  <a:pt x="19959" y="40142"/>
                  <a:pt x="21272" y="39862"/>
                  <a:pt x="22500" y="39777"/>
                </a:cubicBezTo>
                <a:cubicBezTo>
                  <a:pt x="23246" y="39726"/>
                  <a:pt x="23995" y="39701"/>
                  <a:pt x="24747" y="39701"/>
                </a:cubicBezTo>
                <a:cubicBezTo>
                  <a:pt x="26249" y="39701"/>
                  <a:pt x="27757" y="39802"/>
                  <a:pt x="29249" y="40004"/>
                </a:cubicBezTo>
                <a:cubicBezTo>
                  <a:pt x="31106" y="40270"/>
                  <a:pt x="33021" y="40668"/>
                  <a:pt x="34727" y="41502"/>
                </a:cubicBezTo>
                <a:cubicBezTo>
                  <a:pt x="36433" y="42317"/>
                  <a:pt x="37836" y="43682"/>
                  <a:pt x="38708" y="45350"/>
                </a:cubicBezTo>
                <a:cubicBezTo>
                  <a:pt x="39580" y="46981"/>
                  <a:pt x="40054" y="48782"/>
                  <a:pt x="40471" y="50545"/>
                </a:cubicBezTo>
                <a:cubicBezTo>
                  <a:pt x="42179" y="57664"/>
                  <a:pt x="43282" y="64918"/>
                  <a:pt x="43803" y="72216"/>
                </a:cubicBezTo>
                <a:lnTo>
                  <a:pt x="43803" y="72216"/>
                </a:lnTo>
                <a:cubicBezTo>
                  <a:pt x="43494" y="72599"/>
                  <a:pt x="43186" y="72983"/>
                  <a:pt x="42879" y="73369"/>
                </a:cubicBezTo>
                <a:cubicBezTo>
                  <a:pt x="40831" y="75966"/>
                  <a:pt x="38822" y="78601"/>
                  <a:pt x="37021" y="81387"/>
                </a:cubicBezTo>
                <a:cubicBezTo>
                  <a:pt x="35277" y="84098"/>
                  <a:pt x="33571" y="87018"/>
                  <a:pt x="32471" y="90070"/>
                </a:cubicBezTo>
                <a:cubicBezTo>
                  <a:pt x="31997" y="91359"/>
                  <a:pt x="31770" y="93198"/>
                  <a:pt x="33154" y="94013"/>
                </a:cubicBezTo>
                <a:cubicBezTo>
                  <a:pt x="33534" y="94235"/>
                  <a:pt x="33946" y="94326"/>
                  <a:pt x="34367" y="94326"/>
                </a:cubicBezTo>
                <a:cubicBezTo>
                  <a:pt x="35456" y="94326"/>
                  <a:pt x="36609" y="93717"/>
                  <a:pt x="37457" y="93198"/>
                </a:cubicBezTo>
                <a:cubicBezTo>
                  <a:pt x="37514" y="93160"/>
                  <a:pt x="37533" y="93103"/>
                  <a:pt x="37514" y="93046"/>
                </a:cubicBezTo>
                <a:cubicBezTo>
                  <a:pt x="36725" y="90076"/>
                  <a:pt x="36309" y="87016"/>
                  <a:pt x="36300" y="83937"/>
                </a:cubicBezTo>
                <a:lnTo>
                  <a:pt x="36300" y="83937"/>
                </a:lnTo>
                <a:cubicBezTo>
                  <a:pt x="38208" y="86250"/>
                  <a:pt x="37579" y="89653"/>
                  <a:pt x="38348" y="92383"/>
                </a:cubicBezTo>
                <a:cubicBezTo>
                  <a:pt x="38500" y="93065"/>
                  <a:pt x="38803" y="93710"/>
                  <a:pt x="39201" y="94297"/>
                </a:cubicBezTo>
                <a:cubicBezTo>
                  <a:pt x="39289" y="94413"/>
                  <a:pt x="39407" y="94460"/>
                  <a:pt x="39532" y="94460"/>
                </a:cubicBezTo>
                <a:cubicBezTo>
                  <a:pt x="39756" y="94460"/>
                  <a:pt x="40003" y="94309"/>
                  <a:pt x="40149" y="94127"/>
                </a:cubicBezTo>
                <a:cubicBezTo>
                  <a:pt x="40490" y="93728"/>
                  <a:pt x="40566" y="93103"/>
                  <a:pt x="40547" y="92591"/>
                </a:cubicBezTo>
                <a:cubicBezTo>
                  <a:pt x="40509" y="91681"/>
                  <a:pt x="40244" y="90752"/>
                  <a:pt x="40092" y="89861"/>
                </a:cubicBezTo>
                <a:cubicBezTo>
                  <a:pt x="39670" y="87551"/>
                  <a:pt x="39266" y="85241"/>
                  <a:pt x="38846" y="82914"/>
                </a:cubicBezTo>
                <a:lnTo>
                  <a:pt x="38846" y="82914"/>
                </a:lnTo>
                <a:cubicBezTo>
                  <a:pt x="40217" y="83575"/>
                  <a:pt x="40753" y="85091"/>
                  <a:pt x="41116" y="86487"/>
                </a:cubicBezTo>
                <a:cubicBezTo>
                  <a:pt x="41305" y="87245"/>
                  <a:pt x="41438" y="88022"/>
                  <a:pt x="41628" y="88781"/>
                </a:cubicBezTo>
                <a:cubicBezTo>
                  <a:pt x="41760" y="89349"/>
                  <a:pt x="41874" y="90146"/>
                  <a:pt x="42443" y="90468"/>
                </a:cubicBezTo>
                <a:cubicBezTo>
                  <a:pt x="42589" y="90550"/>
                  <a:pt x="42735" y="90587"/>
                  <a:pt x="42876" y="90587"/>
                </a:cubicBezTo>
                <a:cubicBezTo>
                  <a:pt x="43193" y="90587"/>
                  <a:pt x="43484" y="90402"/>
                  <a:pt x="43694" y="90127"/>
                </a:cubicBezTo>
                <a:cubicBezTo>
                  <a:pt x="44168" y="89539"/>
                  <a:pt x="44225" y="88781"/>
                  <a:pt x="44263" y="88060"/>
                </a:cubicBezTo>
                <a:cubicBezTo>
                  <a:pt x="44376" y="85842"/>
                  <a:pt x="44433" y="83624"/>
                  <a:pt x="44433" y="81425"/>
                </a:cubicBezTo>
                <a:cubicBezTo>
                  <a:pt x="44433" y="78462"/>
                  <a:pt x="44333" y="75502"/>
                  <a:pt x="44134" y="72549"/>
                </a:cubicBezTo>
                <a:lnTo>
                  <a:pt x="44134" y="72549"/>
                </a:lnTo>
                <a:cubicBezTo>
                  <a:pt x="45525" y="70831"/>
                  <a:pt x="46934" y="69129"/>
                  <a:pt x="48319" y="67416"/>
                </a:cubicBezTo>
                <a:cubicBezTo>
                  <a:pt x="50916" y="64213"/>
                  <a:pt x="53457" y="60952"/>
                  <a:pt x="55694" y="57464"/>
                </a:cubicBezTo>
                <a:cubicBezTo>
                  <a:pt x="55812" y="57293"/>
                  <a:pt x="55657" y="57122"/>
                  <a:pt x="55493" y="57122"/>
                </a:cubicBezTo>
                <a:cubicBezTo>
                  <a:pt x="55421" y="57122"/>
                  <a:pt x="55348" y="57155"/>
                  <a:pt x="55295" y="57236"/>
                </a:cubicBezTo>
                <a:cubicBezTo>
                  <a:pt x="51966" y="62402"/>
                  <a:pt x="47953" y="67087"/>
                  <a:pt x="44086" y="71866"/>
                </a:cubicBezTo>
                <a:lnTo>
                  <a:pt x="44086" y="71866"/>
                </a:lnTo>
                <a:cubicBezTo>
                  <a:pt x="43682" y="66321"/>
                  <a:pt x="42926" y="60806"/>
                  <a:pt x="41817" y="55360"/>
                </a:cubicBezTo>
                <a:cubicBezTo>
                  <a:pt x="41400" y="53255"/>
                  <a:pt x="40945" y="51132"/>
                  <a:pt x="40376" y="49066"/>
                </a:cubicBezTo>
                <a:cubicBezTo>
                  <a:pt x="39921" y="47379"/>
                  <a:pt x="39315" y="45673"/>
                  <a:pt x="38310" y="44213"/>
                </a:cubicBezTo>
                <a:cubicBezTo>
                  <a:pt x="36130" y="41104"/>
                  <a:pt x="32301" y="40175"/>
                  <a:pt x="28737" y="39739"/>
                </a:cubicBezTo>
                <a:cubicBezTo>
                  <a:pt x="27406" y="39567"/>
                  <a:pt x="26076" y="39485"/>
                  <a:pt x="24745" y="39485"/>
                </a:cubicBezTo>
                <a:cubicBezTo>
                  <a:pt x="23877" y="39485"/>
                  <a:pt x="23008" y="39520"/>
                  <a:pt x="22140" y="39587"/>
                </a:cubicBezTo>
                <a:cubicBezTo>
                  <a:pt x="21041" y="39680"/>
                  <a:pt x="19854" y="39911"/>
                  <a:pt x="18707" y="39911"/>
                </a:cubicBezTo>
                <a:cubicBezTo>
                  <a:pt x="17736" y="39911"/>
                  <a:pt x="16794" y="39745"/>
                  <a:pt x="15960" y="39189"/>
                </a:cubicBezTo>
                <a:cubicBezTo>
                  <a:pt x="14519" y="38204"/>
                  <a:pt x="13780" y="36479"/>
                  <a:pt x="13173" y="34924"/>
                </a:cubicBezTo>
                <a:cubicBezTo>
                  <a:pt x="12339" y="32820"/>
                  <a:pt x="11543" y="30735"/>
                  <a:pt x="10728" y="28630"/>
                </a:cubicBezTo>
                <a:cubicBezTo>
                  <a:pt x="7505" y="20194"/>
                  <a:pt x="4377" y="11721"/>
                  <a:pt x="1344" y="3228"/>
                </a:cubicBezTo>
                <a:cubicBezTo>
                  <a:pt x="965" y="2166"/>
                  <a:pt x="586" y="1124"/>
                  <a:pt x="226" y="62"/>
                </a:cubicBezTo>
                <a:cubicBezTo>
                  <a:pt x="204" y="19"/>
                  <a:pt x="163" y="0"/>
                  <a:pt x="124" y="0"/>
                </a:cubicBezTo>
                <a:close/>
              </a:path>
            </a:pathLst>
          </a:custGeom>
          <a:solidFill>
            <a:srgbClr val="1C5F6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4"/>
          <p:cNvSpPr txBox="1"/>
          <p:nvPr>
            <p:ph idx="1" type="body"/>
          </p:nvPr>
        </p:nvSpPr>
        <p:spPr>
          <a:xfrm>
            <a:off x="720000" y="1055850"/>
            <a:ext cx="7704000" cy="35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200">
                <a:solidFill>
                  <a:srgbClr val="434343"/>
                </a:solidFill>
              </a:defRPr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pic>
        <p:nvPicPr>
          <p:cNvPr id="170" name="Google Shape;170;p4"/>
          <p:cNvPicPr preferRelativeResize="0"/>
          <p:nvPr/>
        </p:nvPicPr>
        <p:blipFill>
          <a:blip r:embed="rId2">
            <a:alphaModFix amt="66000"/>
          </a:blip>
          <a:stretch>
            <a:fillRect/>
          </a:stretch>
        </p:blipFill>
        <p:spPr>
          <a:xfrm flipH="1" rot="1326165">
            <a:off x="7658780" y="-1091242"/>
            <a:ext cx="3297389" cy="22766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4"/>
          <p:cNvPicPr preferRelativeResize="0"/>
          <p:nvPr/>
        </p:nvPicPr>
        <p:blipFill>
          <a:blip r:embed="rId3">
            <a:alphaModFix amt="67000"/>
          </a:blip>
          <a:stretch>
            <a:fillRect/>
          </a:stretch>
        </p:blipFill>
        <p:spPr>
          <a:xfrm flipH="1" rot="5400000">
            <a:off x="7116014" y="-515250"/>
            <a:ext cx="2894875" cy="2593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4"/>
          <p:cNvPicPr preferRelativeResize="0"/>
          <p:nvPr/>
        </p:nvPicPr>
        <p:blipFill>
          <a:blip r:embed="rId2">
            <a:alphaModFix amt="66000"/>
          </a:blip>
          <a:stretch>
            <a:fillRect/>
          </a:stretch>
        </p:blipFill>
        <p:spPr>
          <a:xfrm flipH="1" rot="5547182">
            <a:off x="-1959645" y="2413033"/>
            <a:ext cx="3297391" cy="22766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4"/>
          <p:cNvPicPr preferRelativeResize="0"/>
          <p:nvPr/>
        </p:nvPicPr>
        <p:blipFill>
          <a:blip r:embed="rId4">
            <a:alphaModFix amt="82000"/>
          </a:blip>
          <a:stretch>
            <a:fillRect/>
          </a:stretch>
        </p:blipFill>
        <p:spPr>
          <a:xfrm rot="7617396">
            <a:off x="7156577" y="3425249"/>
            <a:ext cx="3632874" cy="29990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4" name="Google Shape;174;p4"/>
          <p:cNvGrpSpPr/>
          <p:nvPr/>
        </p:nvGrpSpPr>
        <p:grpSpPr>
          <a:xfrm>
            <a:off x="-624370" y="1649584"/>
            <a:ext cx="1344377" cy="1995312"/>
            <a:chOff x="272875" y="1527563"/>
            <a:chExt cx="255950" cy="455000"/>
          </a:xfrm>
        </p:grpSpPr>
        <p:sp>
          <p:nvSpPr>
            <p:cNvPr id="175" name="Google Shape;175;p4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4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4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4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4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4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4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4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4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4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4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4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4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4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4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4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4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4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4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4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4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4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4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4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4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4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4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4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4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4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4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4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4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4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4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0" name="Google Shape;210;p4"/>
          <p:cNvSpPr/>
          <p:nvPr/>
        </p:nvSpPr>
        <p:spPr>
          <a:xfrm rot="2491995">
            <a:off x="8061861" y="3895420"/>
            <a:ext cx="2265111" cy="2165862"/>
          </a:xfrm>
          <a:custGeom>
            <a:rect b="b" l="l" r="r" t="t"/>
            <a:pathLst>
              <a:path extrusionOk="0" h="20404" w="21339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1C5F6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4"/>
          <p:cNvSpPr txBox="1"/>
          <p:nvPr>
            <p:ph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5">
    <p:spTree>
      <p:nvGrpSpPr>
        <p:cNvPr id="1839" name="Shape 1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0" name="Google Shape;1840;p31"/>
          <p:cNvPicPr preferRelativeResize="0"/>
          <p:nvPr/>
        </p:nvPicPr>
        <p:blipFill>
          <a:blip r:embed="rId2">
            <a:alphaModFix amt="76000"/>
          </a:blip>
          <a:stretch>
            <a:fillRect/>
          </a:stretch>
        </p:blipFill>
        <p:spPr>
          <a:xfrm rot="2453973">
            <a:off x="1248590" y="2532214"/>
            <a:ext cx="4232748" cy="1576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1" name="Google Shape;1841;p31"/>
          <p:cNvPicPr preferRelativeResize="0"/>
          <p:nvPr/>
        </p:nvPicPr>
        <p:blipFill>
          <a:blip r:embed="rId2">
            <a:alphaModFix amt="76000"/>
          </a:blip>
          <a:stretch>
            <a:fillRect/>
          </a:stretch>
        </p:blipFill>
        <p:spPr>
          <a:xfrm rot="2453973">
            <a:off x="-1738310" y="4081814"/>
            <a:ext cx="4232748" cy="1576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2" name="Google Shape;1842;p31"/>
          <p:cNvPicPr preferRelativeResize="0"/>
          <p:nvPr/>
        </p:nvPicPr>
        <p:blipFill>
          <a:blip r:embed="rId3">
            <a:alphaModFix amt="76000"/>
          </a:blip>
          <a:stretch>
            <a:fillRect/>
          </a:stretch>
        </p:blipFill>
        <p:spPr>
          <a:xfrm rot="2453973">
            <a:off x="6716115" y="-248136"/>
            <a:ext cx="4232748" cy="1576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3" name="Google Shape;1843;p31"/>
          <p:cNvPicPr preferRelativeResize="0"/>
          <p:nvPr/>
        </p:nvPicPr>
        <p:blipFill>
          <a:blip r:embed="rId4">
            <a:alphaModFix amt="47000"/>
          </a:blip>
          <a:stretch>
            <a:fillRect/>
          </a:stretch>
        </p:blipFill>
        <p:spPr>
          <a:xfrm rot="10800000">
            <a:off x="1630988" y="143888"/>
            <a:ext cx="5882026" cy="48557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44" name="Google Shape;1844;p31"/>
          <p:cNvGrpSpPr/>
          <p:nvPr/>
        </p:nvGrpSpPr>
        <p:grpSpPr>
          <a:xfrm rot="-2700000">
            <a:off x="167955" y="3080962"/>
            <a:ext cx="1344349" cy="2469678"/>
            <a:chOff x="272875" y="1419395"/>
            <a:chExt cx="255950" cy="563168"/>
          </a:xfrm>
        </p:grpSpPr>
        <p:sp>
          <p:nvSpPr>
            <p:cNvPr id="1845" name="Google Shape;1845;p31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31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31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31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31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31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31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31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31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31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31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31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31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31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31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31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31"/>
            <p:cNvSpPr/>
            <p:nvPr/>
          </p:nvSpPr>
          <p:spPr>
            <a:xfrm>
              <a:off x="369050" y="1615955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31"/>
            <p:cNvSpPr/>
            <p:nvPr/>
          </p:nvSpPr>
          <p:spPr>
            <a:xfrm>
              <a:off x="490635" y="1582215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31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31"/>
            <p:cNvSpPr/>
            <p:nvPr/>
          </p:nvSpPr>
          <p:spPr>
            <a:xfrm>
              <a:off x="438343" y="1487068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31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31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31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31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31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31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31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31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31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31"/>
            <p:cNvSpPr/>
            <p:nvPr/>
          </p:nvSpPr>
          <p:spPr>
            <a:xfrm>
              <a:off x="360075" y="195388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31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31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31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31"/>
            <p:cNvSpPr/>
            <p:nvPr/>
          </p:nvSpPr>
          <p:spPr>
            <a:xfrm>
              <a:off x="394558" y="1560904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31"/>
            <p:cNvSpPr/>
            <p:nvPr/>
          </p:nvSpPr>
          <p:spPr>
            <a:xfrm>
              <a:off x="418850" y="1419395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80" name="Google Shape;1880;p31"/>
          <p:cNvGrpSpPr/>
          <p:nvPr/>
        </p:nvGrpSpPr>
        <p:grpSpPr>
          <a:xfrm rot="-2700000">
            <a:off x="8026513" y="-183341"/>
            <a:ext cx="1344349" cy="1995327"/>
            <a:chOff x="272875" y="1527563"/>
            <a:chExt cx="255950" cy="455000"/>
          </a:xfrm>
        </p:grpSpPr>
        <p:sp>
          <p:nvSpPr>
            <p:cNvPr id="1881" name="Google Shape;1881;p31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31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31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31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31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31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31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31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31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31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31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31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31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31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31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31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31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31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31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31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31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31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31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31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31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31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31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31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31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31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31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31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31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31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31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16" name="Google Shape;1916;p31"/>
          <p:cNvSpPr/>
          <p:nvPr/>
        </p:nvSpPr>
        <p:spPr>
          <a:xfrm>
            <a:off x="5570568" y="-2413037"/>
            <a:ext cx="4624024" cy="7256966"/>
          </a:xfrm>
          <a:custGeom>
            <a:rect b="b" l="l" r="r" t="t"/>
            <a:pathLst>
              <a:path extrusionOk="0" h="94461" w="55812">
                <a:moveTo>
                  <a:pt x="36054" y="83719"/>
                </a:moveTo>
                <a:cubicBezTo>
                  <a:pt x="36059" y="85810"/>
                  <a:pt x="36230" y="87883"/>
                  <a:pt x="36585" y="89937"/>
                </a:cubicBezTo>
                <a:cubicBezTo>
                  <a:pt x="36680" y="90449"/>
                  <a:pt x="36775" y="90942"/>
                  <a:pt x="36888" y="91454"/>
                </a:cubicBezTo>
                <a:cubicBezTo>
                  <a:pt x="36926" y="91719"/>
                  <a:pt x="37002" y="91984"/>
                  <a:pt x="37059" y="92250"/>
                </a:cubicBezTo>
                <a:cubicBezTo>
                  <a:pt x="37097" y="92439"/>
                  <a:pt x="37305" y="92856"/>
                  <a:pt x="37211" y="93046"/>
                </a:cubicBezTo>
                <a:cubicBezTo>
                  <a:pt x="37154" y="93160"/>
                  <a:pt x="36831" y="93255"/>
                  <a:pt x="36718" y="93311"/>
                </a:cubicBezTo>
                <a:cubicBezTo>
                  <a:pt x="36509" y="93425"/>
                  <a:pt x="36282" y="93539"/>
                  <a:pt x="36035" y="93634"/>
                </a:cubicBezTo>
                <a:cubicBezTo>
                  <a:pt x="35599" y="93804"/>
                  <a:pt x="35144" y="93937"/>
                  <a:pt x="34689" y="93994"/>
                </a:cubicBezTo>
                <a:cubicBezTo>
                  <a:pt x="34597" y="94004"/>
                  <a:pt x="34505" y="94009"/>
                  <a:pt x="34414" y="94009"/>
                </a:cubicBezTo>
                <a:cubicBezTo>
                  <a:pt x="33623" y="94009"/>
                  <a:pt x="32889" y="93638"/>
                  <a:pt x="32566" y="92856"/>
                </a:cubicBezTo>
                <a:cubicBezTo>
                  <a:pt x="32244" y="92041"/>
                  <a:pt x="32471" y="91093"/>
                  <a:pt x="32756" y="90297"/>
                </a:cubicBezTo>
                <a:cubicBezTo>
                  <a:pt x="33362" y="88572"/>
                  <a:pt x="34234" y="86923"/>
                  <a:pt x="35125" y="85331"/>
                </a:cubicBezTo>
                <a:cubicBezTo>
                  <a:pt x="35426" y="84788"/>
                  <a:pt x="35736" y="84251"/>
                  <a:pt x="36054" y="83719"/>
                </a:cubicBezTo>
                <a:close/>
                <a:moveTo>
                  <a:pt x="43850" y="72899"/>
                </a:moveTo>
                <a:cubicBezTo>
                  <a:pt x="43926" y="74041"/>
                  <a:pt x="43988" y="75183"/>
                  <a:pt x="44035" y="76326"/>
                </a:cubicBezTo>
                <a:cubicBezTo>
                  <a:pt x="44111" y="78487"/>
                  <a:pt x="44149" y="80629"/>
                  <a:pt x="44130" y="82790"/>
                </a:cubicBezTo>
                <a:cubicBezTo>
                  <a:pt x="44111" y="83871"/>
                  <a:pt x="44092" y="84970"/>
                  <a:pt x="44054" y="86051"/>
                </a:cubicBezTo>
                <a:cubicBezTo>
                  <a:pt x="44016" y="87037"/>
                  <a:pt x="44092" y="88117"/>
                  <a:pt x="43864" y="89065"/>
                </a:cubicBezTo>
                <a:cubicBezTo>
                  <a:pt x="43789" y="89463"/>
                  <a:pt x="43599" y="89823"/>
                  <a:pt x="43334" y="90127"/>
                </a:cubicBezTo>
                <a:cubicBezTo>
                  <a:pt x="43194" y="90249"/>
                  <a:pt x="43052" y="90301"/>
                  <a:pt x="42914" y="90301"/>
                </a:cubicBezTo>
                <a:cubicBezTo>
                  <a:pt x="42585" y="90301"/>
                  <a:pt x="42287" y="90001"/>
                  <a:pt x="42139" y="89653"/>
                </a:cubicBezTo>
                <a:cubicBezTo>
                  <a:pt x="41874" y="88970"/>
                  <a:pt x="41760" y="88193"/>
                  <a:pt x="41609" y="87473"/>
                </a:cubicBezTo>
                <a:cubicBezTo>
                  <a:pt x="41324" y="86165"/>
                  <a:pt x="41021" y="84724"/>
                  <a:pt x="40149" y="83643"/>
                </a:cubicBezTo>
                <a:cubicBezTo>
                  <a:pt x="39770" y="83169"/>
                  <a:pt x="39277" y="82809"/>
                  <a:pt x="38708" y="82582"/>
                </a:cubicBezTo>
                <a:cubicBezTo>
                  <a:pt x="38695" y="82577"/>
                  <a:pt x="38683" y="82574"/>
                  <a:pt x="38671" y="82574"/>
                </a:cubicBezTo>
                <a:cubicBezTo>
                  <a:pt x="38594" y="82574"/>
                  <a:pt x="38540" y="82668"/>
                  <a:pt x="38557" y="82733"/>
                </a:cubicBezTo>
                <a:cubicBezTo>
                  <a:pt x="38917" y="84667"/>
                  <a:pt x="39277" y="86601"/>
                  <a:pt x="39618" y="88534"/>
                </a:cubicBezTo>
                <a:lnTo>
                  <a:pt x="40149" y="91397"/>
                </a:lnTo>
                <a:cubicBezTo>
                  <a:pt x="40263" y="92136"/>
                  <a:pt x="40452" y="92875"/>
                  <a:pt x="40187" y="93596"/>
                </a:cubicBezTo>
                <a:cubicBezTo>
                  <a:pt x="40092" y="93861"/>
                  <a:pt x="39921" y="94183"/>
                  <a:pt x="39618" y="94240"/>
                </a:cubicBezTo>
                <a:cubicBezTo>
                  <a:pt x="39604" y="94243"/>
                  <a:pt x="39590" y="94244"/>
                  <a:pt x="39576" y="94244"/>
                </a:cubicBezTo>
                <a:cubicBezTo>
                  <a:pt x="39294" y="94244"/>
                  <a:pt x="39081" y="93717"/>
                  <a:pt x="38955" y="93482"/>
                </a:cubicBezTo>
                <a:cubicBezTo>
                  <a:pt x="38670" y="92856"/>
                  <a:pt x="38462" y="92193"/>
                  <a:pt x="38348" y="91511"/>
                </a:cubicBezTo>
                <a:cubicBezTo>
                  <a:pt x="38083" y="90146"/>
                  <a:pt x="38045" y="88762"/>
                  <a:pt x="37855" y="87397"/>
                </a:cubicBezTo>
                <a:cubicBezTo>
                  <a:pt x="37647" y="85994"/>
                  <a:pt x="37230" y="84610"/>
                  <a:pt x="36244" y="83549"/>
                </a:cubicBezTo>
                <a:cubicBezTo>
                  <a:pt x="36227" y="83526"/>
                  <a:pt x="36203" y="83515"/>
                  <a:pt x="36178" y="83514"/>
                </a:cubicBezTo>
                <a:lnTo>
                  <a:pt x="36178" y="83514"/>
                </a:lnTo>
                <a:cubicBezTo>
                  <a:pt x="38436" y="79777"/>
                  <a:pt x="41102" y="76305"/>
                  <a:pt x="43850" y="72899"/>
                </a:cubicBezTo>
                <a:close/>
                <a:moveTo>
                  <a:pt x="124" y="0"/>
                </a:moveTo>
                <a:cubicBezTo>
                  <a:pt x="60" y="0"/>
                  <a:pt x="1" y="49"/>
                  <a:pt x="36" y="119"/>
                </a:cubicBezTo>
                <a:lnTo>
                  <a:pt x="17" y="119"/>
                </a:lnTo>
                <a:cubicBezTo>
                  <a:pt x="2955" y="8498"/>
                  <a:pt x="5989" y="16839"/>
                  <a:pt x="9135" y="25123"/>
                </a:cubicBezTo>
                <a:cubicBezTo>
                  <a:pt x="9894" y="27152"/>
                  <a:pt x="10671" y="29180"/>
                  <a:pt x="11467" y="31208"/>
                </a:cubicBezTo>
                <a:cubicBezTo>
                  <a:pt x="12168" y="33028"/>
                  <a:pt x="12794" y="34905"/>
                  <a:pt x="13647" y="36649"/>
                </a:cubicBezTo>
                <a:cubicBezTo>
                  <a:pt x="14292" y="37976"/>
                  <a:pt x="15221" y="39246"/>
                  <a:pt x="16623" y="39796"/>
                </a:cubicBezTo>
                <a:cubicBezTo>
                  <a:pt x="17283" y="40054"/>
                  <a:pt x="17979" y="40142"/>
                  <a:pt x="18690" y="40142"/>
                </a:cubicBezTo>
                <a:cubicBezTo>
                  <a:pt x="19959" y="40142"/>
                  <a:pt x="21272" y="39862"/>
                  <a:pt x="22500" y="39777"/>
                </a:cubicBezTo>
                <a:cubicBezTo>
                  <a:pt x="23246" y="39726"/>
                  <a:pt x="23995" y="39701"/>
                  <a:pt x="24747" y="39701"/>
                </a:cubicBezTo>
                <a:cubicBezTo>
                  <a:pt x="26249" y="39701"/>
                  <a:pt x="27757" y="39802"/>
                  <a:pt x="29249" y="40004"/>
                </a:cubicBezTo>
                <a:cubicBezTo>
                  <a:pt x="31106" y="40270"/>
                  <a:pt x="33021" y="40668"/>
                  <a:pt x="34727" y="41502"/>
                </a:cubicBezTo>
                <a:cubicBezTo>
                  <a:pt x="36433" y="42317"/>
                  <a:pt x="37836" y="43682"/>
                  <a:pt x="38708" y="45350"/>
                </a:cubicBezTo>
                <a:cubicBezTo>
                  <a:pt x="39580" y="46981"/>
                  <a:pt x="40054" y="48782"/>
                  <a:pt x="40471" y="50545"/>
                </a:cubicBezTo>
                <a:cubicBezTo>
                  <a:pt x="42179" y="57664"/>
                  <a:pt x="43282" y="64918"/>
                  <a:pt x="43803" y="72216"/>
                </a:cubicBezTo>
                <a:lnTo>
                  <a:pt x="43803" y="72216"/>
                </a:lnTo>
                <a:cubicBezTo>
                  <a:pt x="43494" y="72599"/>
                  <a:pt x="43186" y="72983"/>
                  <a:pt x="42879" y="73369"/>
                </a:cubicBezTo>
                <a:cubicBezTo>
                  <a:pt x="40831" y="75966"/>
                  <a:pt x="38822" y="78601"/>
                  <a:pt x="37021" y="81387"/>
                </a:cubicBezTo>
                <a:cubicBezTo>
                  <a:pt x="35277" y="84098"/>
                  <a:pt x="33571" y="87018"/>
                  <a:pt x="32471" y="90070"/>
                </a:cubicBezTo>
                <a:cubicBezTo>
                  <a:pt x="31997" y="91359"/>
                  <a:pt x="31770" y="93198"/>
                  <a:pt x="33154" y="94013"/>
                </a:cubicBezTo>
                <a:cubicBezTo>
                  <a:pt x="33534" y="94235"/>
                  <a:pt x="33946" y="94326"/>
                  <a:pt x="34367" y="94326"/>
                </a:cubicBezTo>
                <a:cubicBezTo>
                  <a:pt x="35456" y="94326"/>
                  <a:pt x="36609" y="93717"/>
                  <a:pt x="37457" y="93198"/>
                </a:cubicBezTo>
                <a:cubicBezTo>
                  <a:pt x="37514" y="93160"/>
                  <a:pt x="37533" y="93103"/>
                  <a:pt x="37514" y="93046"/>
                </a:cubicBezTo>
                <a:cubicBezTo>
                  <a:pt x="36725" y="90076"/>
                  <a:pt x="36309" y="87016"/>
                  <a:pt x="36300" y="83937"/>
                </a:cubicBezTo>
                <a:lnTo>
                  <a:pt x="36300" y="83937"/>
                </a:lnTo>
                <a:cubicBezTo>
                  <a:pt x="38208" y="86250"/>
                  <a:pt x="37579" y="89653"/>
                  <a:pt x="38348" y="92383"/>
                </a:cubicBezTo>
                <a:cubicBezTo>
                  <a:pt x="38500" y="93065"/>
                  <a:pt x="38803" y="93710"/>
                  <a:pt x="39201" y="94297"/>
                </a:cubicBezTo>
                <a:cubicBezTo>
                  <a:pt x="39289" y="94413"/>
                  <a:pt x="39407" y="94460"/>
                  <a:pt x="39532" y="94460"/>
                </a:cubicBezTo>
                <a:cubicBezTo>
                  <a:pt x="39756" y="94460"/>
                  <a:pt x="40003" y="94309"/>
                  <a:pt x="40149" y="94127"/>
                </a:cubicBezTo>
                <a:cubicBezTo>
                  <a:pt x="40490" y="93728"/>
                  <a:pt x="40566" y="93103"/>
                  <a:pt x="40547" y="92591"/>
                </a:cubicBezTo>
                <a:cubicBezTo>
                  <a:pt x="40509" y="91681"/>
                  <a:pt x="40244" y="90752"/>
                  <a:pt x="40092" y="89861"/>
                </a:cubicBezTo>
                <a:cubicBezTo>
                  <a:pt x="39670" y="87551"/>
                  <a:pt x="39266" y="85241"/>
                  <a:pt x="38846" y="82914"/>
                </a:cubicBezTo>
                <a:lnTo>
                  <a:pt x="38846" y="82914"/>
                </a:lnTo>
                <a:cubicBezTo>
                  <a:pt x="40217" y="83575"/>
                  <a:pt x="40753" y="85091"/>
                  <a:pt x="41116" y="86487"/>
                </a:cubicBezTo>
                <a:cubicBezTo>
                  <a:pt x="41305" y="87245"/>
                  <a:pt x="41438" y="88022"/>
                  <a:pt x="41628" y="88781"/>
                </a:cubicBezTo>
                <a:cubicBezTo>
                  <a:pt x="41760" y="89349"/>
                  <a:pt x="41874" y="90146"/>
                  <a:pt x="42443" y="90468"/>
                </a:cubicBezTo>
                <a:cubicBezTo>
                  <a:pt x="42589" y="90550"/>
                  <a:pt x="42735" y="90587"/>
                  <a:pt x="42876" y="90587"/>
                </a:cubicBezTo>
                <a:cubicBezTo>
                  <a:pt x="43193" y="90587"/>
                  <a:pt x="43484" y="90402"/>
                  <a:pt x="43694" y="90127"/>
                </a:cubicBezTo>
                <a:cubicBezTo>
                  <a:pt x="44168" y="89539"/>
                  <a:pt x="44225" y="88781"/>
                  <a:pt x="44263" y="88060"/>
                </a:cubicBezTo>
                <a:cubicBezTo>
                  <a:pt x="44376" y="85842"/>
                  <a:pt x="44433" y="83624"/>
                  <a:pt x="44433" y="81425"/>
                </a:cubicBezTo>
                <a:cubicBezTo>
                  <a:pt x="44433" y="78462"/>
                  <a:pt x="44333" y="75502"/>
                  <a:pt x="44134" y="72549"/>
                </a:cubicBezTo>
                <a:lnTo>
                  <a:pt x="44134" y="72549"/>
                </a:lnTo>
                <a:cubicBezTo>
                  <a:pt x="45525" y="70831"/>
                  <a:pt x="46934" y="69129"/>
                  <a:pt x="48319" y="67416"/>
                </a:cubicBezTo>
                <a:cubicBezTo>
                  <a:pt x="50916" y="64213"/>
                  <a:pt x="53457" y="60952"/>
                  <a:pt x="55694" y="57464"/>
                </a:cubicBezTo>
                <a:cubicBezTo>
                  <a:pt x="55812" y="57293"/>
                  <a:pt x="55657" y="57122"/>
                  <a:pt x="55493" y="57122"/>
                </a:cubicBezTo>
                <a:cubicBezTo>
                  <a:pt x="55421" y="57122"/>
                  <a:pt x="55348" y="57155"/>
                  <a:pt x="55295" y="57236"/>
                </a:cubicBezTo>
                <a:cubicBezTo>
                  <a:pt x="51966" y="62402"/>
                  <a:pt x="47953" y="67087"/>
                  <a:pt x="44086" y="71866"/>
                </a:cubicBezTo>
                <a:lnTo>
                  <a:pt x="44086" y="71866"/>
                </a:lnTo>
                <a:cubicBezTo>
                  <a:pt x="43682" y="66321"/>
                  <a:pt x="42926" y="60806"/>
                  <a:pt x="41817" y="55360"/>
                </a:cubicBezTo>
                <a:cubicBezTo>
                  <a:pt x="41400" y="53255"/>
                  <a:pt x="40945" y="51132"/>
                  <a:pt x="40376" y="49066"/>
                </a:cubicBezTo>
                <a:cubicBezTo>
                  <a:pt x="39921" y="47379"/>
                  <a:pt x="39315" y="45673"/>
                  <a:pt x="38310" y="44213"/>
                </a:cubicBezTo>
                <a:cubicBezTo>
                  <a:pt x="36130" y="41104"/>
                  <a:pt x="32301" y="40175"/>
                  <a:pt x="28737" y="39739"/>
                </a:cubicBezTo>
                <a:cubicBezTo>
                  <a:pt x="27406" y="39567"/>
                  <a:pt x="26076" y="39485"/>
                  <a:pt x="24745" y="39485"/>
                </a:cubicBezTo>
                <a:cubicBezTo>
                  <a:pt x="23877" y="39485"/>
                  <a:pt x="23008" y="39520"/>
                  <a:pt x="22140" y="39587"/>
                </a:cubicBezTo>
                <a:cubicBezTo>
                  <a:pt x="21041" y="39680"/>
                  <a:pt x="19854" y="39911"/>
                  <a:pt x="18707" y="39911"/>
                </a:cubicBezTo>
                <a:cubicBezTo>
                  <a:pt x="17736" y="39911"/>
                  <a:pt x="16794" y="39745"/>
                  <a:pt x="15960" y="39189"/>
                </a:cubicBezTo>
                <a:cubicBezTo>
                  <a:pt x="14519" y="38204"/>
                  <a:pt x="13780" y="36479"/>
                  <a:pt x="13173" y="34924"/>
                </a:cubicBezTo>
                <a:cubicBezTo>
                  <a:pt x="12339" y="32820"/>
                  <a:pt x="11543" y="30735"/>
                  <a:pt x="10728" y="28630"/>
                </a:cubicBezTo>
                <a:cubicBezTo>
                  <a:pt x="7505" y="20194"/>
                  <a:pt x="4377" y="11721"/>
                  <a:pt x="1344" y="3228"/>
                </a:cubicBezTo>
                <a:cubicBezTo>
                  <a:pt x="965" y="2166"/>
                  <a:pt x="586" y="1124"/>
                  <a:pt x="226" y="62"/>
                </a:cubicBezTo>
                <a:cubicBezTo>
                  <a:pt x="204" y="19"/>
                  <a:pt x="163" y="0"/>
                  <a:pt x="124" y="0"/>
                </a:cubicBezTo>
                <a:close/>
              </a:path>
            </a:pathLst>
          </a:custGeom>
          <a:solidFill>
            <a:srgbClr val="1C5F6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5_1">
    <p:spTree>
      <p:nvGrpSpPr>
        <p:cNvPr id="1917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8" name="Google Shape;1918;p32"/>
          <p:cNvPicPr preferRelativeResize="0"/>
          <p:nvPr/>
        </p:nvPicPr>
        <p:blipFill>
          <a:blip r:embed="rId2">
            <a:alphaModFix amt="66000"/>
          </a:blip>
          <a:stretch>
            <a:fillRect/>
          </a:stretch>
        </p:blipFill>
        <p:spPr>
          <a:xfrm flipH="1" rot="5399990">
            <a:off x="7705516" y="-598319"/>
            <a:ext cx="3297389" cy="22766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19" name="Google Shape;1919;p32"/>
          <p:cNvGrpSpPr/>
          <p:nvPr/>
        </p:nvGrpSpPr>
        <p:grpSpPr>
          <a:xfrm rot="-987768">
            <a:off x="7751817" y="-266278"/>
            <a:ext cx="1344359" cy="1995308"/>
            <a:chOff x="272875" y="1527563"/>
            <a:chExt cx="255950" cy="455000"/>
          </a:xfrm>
        </p:grpSpPr>
        <p:sp>
          <p:nvSpPr>
            <p:cNvPr id="1920" name="Google Shape;1920;p32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32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32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32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32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32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32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32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32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32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32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32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32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32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32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32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32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32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32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32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32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32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32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32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32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32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32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32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32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32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32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32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32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32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32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955" name="Google Shape;1955;p32"/>
          <p:cNvPicPr preferRelativeResize="0"/>
          <p:nvPr/>
        </p:nvPicPr>
        <p:blipFill>
          <a:blip r:embed="rId3">
            <a:alphaModFix amt="74000"/>
          </a:blip>
          <a:stretch>
            <a:fillRect/>
          </a:stretch>
        </p:blipFill>
        <p:spPr>
          <a:xfrm flipH="1" rot="-10162003">
            <a:off x="-1091107" y="-1133759"/>
            <a:ext cx="2894871" cy="2593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6" name="Google Shape;1956;p32"/>
          <p:cNvPicPr preferRelativeResize="0"/>
          <p:nvPr/>
        </p:nvPicPr>
        <p:blipFill>
          <a:blip r:embed="rId4">
            <a:alphaModFix amt="76000"/>
          </a:blip>
          <a:stretch>
            <a:fillRect/>
          </a:stretch>
        </p:blipFill>
        <p:spPr>
          <a:xfrm rot="363351">
            <a:off x="802621" y="4291783"/>
            <a:ext cx="7605804" cy="2832383"/>
          </a:xfrm>
          <a:prstGeom prst="rect">
            <a:avLst/>
          </a:prstGeom>
          <a:noFill/>
          <a:ln>
            <a:noFill/>
          </a:ln>
        </p:spPr>
      </p:pic>
      <p:sp>
        <p:nvSpPr>
          <p:cNvPr id="1957" name="Google Shape;1957;p32"/>
          <p:cNvSpPr/>
          <p:nvPr/>
        </p:nvSpPr>
        <p:spPr>
          <a:xfrm rot="9899989">
            <a:off x="-583964" y="4625085"/>
            <a:ext cx="2265015" cy="2165770"/>
          </a:xfrm>
          <a:custGeom>
            <a:rect b="b" l="l" r="r" t="t"/>
            <a:pathLst>
              <a:path extrusionOk="0" h="20404" w="21339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3C8DA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5_1_1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9" name="Google Shape;1959;p33"/>
          <p:cNvPicPr preferRelativeResize="0"/>
          <p:nvPr/>
        </p:nvPicPr>
        <p:blipFill>
          <a:blip r:embed="rId2">
            <a:alphaModFix amt="66000"/>
          </a:blip>
          <a:stretch>
            <a:fillRect/>
          </a:stretch>
        </p:blipFill>
        <p:spPr>
          <a:xfrm flipH="1" rot="-2343514">
            <a:off x="-1166545" y="-1270720"/>
            <a:ext cx="3297389" cy="227663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60" name="Google Shape;1960;p33"/>
          <p:cNvGrpSpPr/>
          <p:nvPr/>
        </p:nvGrpSpPr>
        <p:grpSpPr>
          <a:xfrm rot="-8099954">
            <a:off x="15431" y="-572435"/>
            <a:ext cx="1344367" cy="1995327"/>
            <a:chOff x="272875" y="1527563"/>
            <a:chExt cx="255950" cy="455000"/>
          </a:xfrm>
        </p:grpSpPr>
        <p:sp>
          <p:nvSpPr>
            <p:cNvPr id="1961" name="Google Shape;1961;p33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33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33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33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33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33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33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33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33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33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33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33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33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33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33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33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33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33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33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33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33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33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33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33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33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33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33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33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33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33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33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33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33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33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33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996" name="Google Shape;1996;p33"/>
          <p:cNvPicPr preferRelativeResize="0"/>
          <p:nvPr/>
        </p:nvPicPr>
        <p:blipFill>
          <a:blip r:embed="rId3">
            <a:alphaModFix amt="74000"/>
          </a:blip>
          <a:stretch>
            <a:fillRect/>
          </a:stretch>
        </p:blipFill>
        <p:spPr>
          <a:xfrm flipH="1" rot="-5809801">
            <a:off x="7609918" y="-1097658"/>
            <a:ext cx="2894870" cy="25933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7" name="Google Shape;1997;p33"/>
          <p:cNvPicPr preferRelativeResize="0"/>
          <p:nvPr/>
        </p:nvPicPr>
        <p:blipFill>
          <a:blip r:embed="rId4">
            <a:alphaModFix amt="76000"/>
          </a:blip>
          <a:stretch>
            <a:fillRect/>
          </a:stretch>
        </p:blipFill>
        <p:spPr>
          <a:xfrm rot="10754694">
            <a:off x="2497948" y="4487275"/>
            <a:ext cx="7605809" cy="283238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98" name="Google Shape;1998;p33"/>
          <p:cNvGrpSpPr/>
          <p:nvPr/>
        </p:nvGrpSpPr>
        <p:grpSpPr>
          <a:xfrm flipH="1">
            <a:off x="-624375" y="3487614"/>
            <a:ext cx="1344377" cy="2469659"/>
            <a:chOff x="272875" y="1419395"/>
            <a:chExt cx="255950" cy="563168"/>
          </a:xfrm>
        </p:grpSpPr>
        <p:sp>
          <p:nvSpPr>
            <p:cNvPr id="1999" name="Google Shape;1999;p33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33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33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33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33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33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33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33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33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33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33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33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33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33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33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33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33"/>
            <p:cNvSpPr/>
            <p:nvPr/>
          </p:nvSpPr>
          <p:spPr>
            <a:xfrm>
              <a:off x="369050" y="1615955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33"/>
            <p:cNvSpPr/>
            <p:nvPr/>
          </p:nvSpPr>
          <p:spPr>
            <a:xfrm>
              <a:off x="490635" y="1582215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33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33"/>
            <p:cNvSpPr/>
            <p:nvPr/>
          </p:nvSpPr>
          <p:spPr>
            <a:xfrm>
              <a:off x="438343" y="1487068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33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33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33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33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33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33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33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33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33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33"/>
            <p:cNvSpPr/>
            <p:nvPr/>
          </p:nvSpPr>
          <p:spPr>
            <a:xfrm>
              <a:off x="360075" y="195388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33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33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33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33"/>
            <p:cNvSpPr/>
            <p:nvPr/>
          </p:nvSpPr>
          <p:spPr>
            <a:xfrm>
              <a:off x="394558" y="1560904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33"/>
            <p:cNvSpPr/>
            <p:nvPr/>
          </p:nvSpPr>
          <p:spPr>
            <a:xfrm>
              <a:off x="418850" y="1419395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5_1_1_1">
    <p:spTree>
      <p:nvGrpSpPr>
        <p:cNvPr id="2034" name="Shape 2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5" name="Google Shape;2035;p34"/>
          <p:cNvPicPr preferRelativeResize="0"/>
          <p:nvPr/>
        </p:nvPicPr>
        <p:blipFill>
          <a:blip r:embed="rId2">
            <a:alphaModFix amt="64000"/>
          </a:blip>
          <a:stretch>
            <a:fillRect/>
          </a:stretch>
        </p:blipFill>
        <p:spPr>
          <a:xfrm rot="5400000">
            <a:off x="6963311" y="-630813"/>
            <a:ext cx="3592176" cy="302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6" name="Google Shape;2036;p34"/>
          <p:cNvPicPr preferRelativeResize="0"/>
          <p:nvPr/>
        </p:nvPicPr>
        <p:blipFill>
          <a:blip r:embed="rId3">
            <a:alphaModFix amt="66000"/>
          </a:blip>
          <a:stretch>
            <a:fillRect/>
          </a:stretch>
        </p:blipFill>
        <p:spPr>
          <a:xfrm flipH="1" rot="1326165">
            <a:off x="-191445" y="4128883"/>
            <a:ext cx="3297389" cy="227663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37" name="Google Shape;2037;p34"/>
          <p:cNvGrpSpPr/>
          <p:nvPr/>
        </p:nvGrpSpPr>
        <p:grpSpPr>
          <a:xfrm rot="-2700000">
            <a:off x="8026513" y="-183341"/>
            <a:ext cx="1344349" cy="1995327"/>
            <a:chOff x="272875" y="1527563"/>
            <a:chExt cx="255950" cy="455000"/>
          </a:xfrm>
        </p:grpSpPr>
        <p:sp>
          <p:nvSpPr>
            <p:cNvPr id="2038" name="Google Shape;2038;p34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34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34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34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34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34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34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34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34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34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34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34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34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34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34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34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34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34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34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34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34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34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34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34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34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34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34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34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34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34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34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34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34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34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34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73" name="Google Shape;2073;p34"/>
          <p:cNvSpPr/>
          <p:nvPr/>
        </p:nvSpPr>
        <p:spPr>
          <a:xfrm>
            <a:off x="4566955" y="-2521549"/>
            <a:ext cx="4624024" cy="7256966"/>
          </a:xfrm>
          <a:custGeom>
            <a:rect b="b" l="l" r="r" t="t"/>
            <a:pathLst>
              <a:path extrusionOk="0" h="94461" w="55812">
                <a:moveTo>
                  <a:pt x="36054" y="83719"/>
                </a:moveTo>
                <a:cubicBezTo>
                  <a:pt x="36059" y="85810"/>
                  <a:pt x="36230" y="87883"/>
                  <a:pt x="36585" y="89937"/>
                </a:cubicBezTo>
                <a:cubicBezTo>
                  <a:pt x="36680" y="90449"/>
                  <a:pt x="36775" y="90942"/>
                  <a:pt x="36888" y="91454"/>
                </a:cubicBezTo>
                <a:cubicBezTo>
                  <a:pt x="36926" y="91719"/>
                  <a:pt x="37002" y="91984"/>
                  <a:pt x="37059" y="92250"/>
                </a:cubicBezTo>
                <a:cubicBezTo>
                  <a:pt x="37097" y="92439"/>
                  <a:pt x="37305" y="92856"/>
                  <a:pt x="37211" y="93046"/>
                </a:cubicBezTo>
                <a:cubicBezTo>
                  <a:pt x="37154" y="93160"/>
                  <a:pt x="36831" y="93255"/>
                  <a:pt x="36718" y="93311"/>
                </a:cubicBezTo>
                <a:cubicBezTo>
                  <a:pt x="36509" y="93425"/>
                  <a:pt x="36282" y="93539"/>
                  <a:pt x="36035" y="93634"/>
                </a:cubicBezTo>
                <a:cubicBezTo>
                  <a:pt x="35599" y="93804"/>
                  <a:pt x="35144" y="93937"/>
                  <a:pt x="34689" y="93994"/>
                </a:cubicBezTo>
                <a:cubicBezTo>
                  <a:pt x="34597" y="94004"/>
                  <a:pt x="34505" y="94009"/>
                  <a:pt x="34414" y="94009"/>
                </a:cubicBezTo>
                <a:cubicBezTo>
                  <a:pt x="33623" y="94009"/>
                  <a:pt x="32889" y="93638"/>
                  <a:pt x="32566" y="92856"/>
                </a:cubicBezTo>
                <a:cubicBezTo>
                  <a:pt x="32244" y="92041"/>
                  <a:pt x="32471" y="91093"/>
                  <a:pt x="32756" y="90297"/>
                </a:cubicBezTo>
                <a:cubicBezTo>
                  <a:pt x="33362" y="88572"/>
                  <a:pt x="34234" y="86923"/>
                  <a:pt x="35125" y="85331"/>
                </a:cubicBezTo>
                <a:cubicBezTo>
                  <a:pt x="35426" y="84788"/>
                  <a:pt x="35736" y="84251"/>
                  <a:pt x="36054" y="83719"/>
                </a:cubicBezTo>
                <a:close/>
                <a:moveTo>
                  <a:pt x="43850" y="72899"/>
                </a:moveTo>
                <a:cubicBezTo>
                  <a:pt x="43926" y="74041"/>
                  <a:pt x="43988" y="75183"/>
                  <a:pt x="44035" y="76326"/>
                </a:cubicBezTo>
                <a:cubicBezTo>
                  <a:pt x="44111" y="78487"/>
                  <a:pt x="44149" y="80629"/>
                  <a:pt x="44130" y="82790"/>
                </a:cubicBezTo>
                <a:cubicBezTo>
                  <a:pt x="44111" y="83871"/>
                  <a:pt x="44092" y="84970"/>
                  <a:pt x="44054" y="86051"/>
                </a:cubicBezTo>
                <a:cubicBezTo>
                  <a:pt x="44016" y="87037"/>
                  <a:pt x="44092" y="88117"/>
                  <a:pt x="43864" y="89065"/>
                </a:cubicBezTo>
                <a:cubicBezTo>
                  <a:pt x="43789" y="89463"/>
                  <a:pt x="43599" y="89823"/>
                  <a:pt x="43334" y="90127"/>
                </a:cubicBezTo>
                <a:cubicBezTo>
                  <a:pt x="43194" y="90249"/>
                  <a:pt x="43052" y="90301"/>
                  <a:pt x="42914" y="90301"/>
                </a:cubicBezTo>
                <a:cubicBezTo>
                  <a:pt x="42585" y="90301"/>
                  <a:pt x="42287" y="90001"/>
                  <a:pt x="42139" y="89653"/>
                </a:cubicBezTo>
                <a:cubicBezTo>
                  <a:pt x="41874" y="88970"/>
                  <a:pt x="41760" y="88193"/>
                  <a:pt x="41609" y="87473"/>
                </a:cubicBezTo>
                <a:cubicBezTo>
                  <a:pt x="41324" y="86165"/>
                  <a:pt x="41021" y="84724"/>
                  <a:pt x="40149" y="83643"/>
                </a:cubicBezTo>
                <a:cubicBezTo>
                  <a:pt x="39770" y="83169"/>
                  <a:pt x="39277" y="82809"/>
                  <a:pt x="38708" y="82582"/>
                </a:cubicBezTo>
                <a:cubicBezTo>
                  <a:pt x="38695" y="82577"/>
                  <a:pt x="38683" y="82574"/>
                  <a:pt x="38671" y="82574"/>
                </a:cubicBezTo>
                <a:cubicBezTo>
                  <a:pt x="38594" y="82574"/>
                  <a:pt x="38540" y="82668"/>
                  <a:pt x="38557" y="82733"/>
                </a:cubicBezTo>
                <a:cubicBezTo>
                  <a:pt x="38917" y="84667"/>
                  <a:pt x="39277" y="86601"/>
                  <a:pt x="39618" y="88534"/>
                </a:cubicBezTo>
                <a:lnTo>
                  <a:pt x="40149" y="91397"/>
                </a:lnTo>
                <a:cubicBezTo>
                  <a:pt x="40263" y="92136"/>
                  <a:pt x="40452" y="92875"/>
                  <a:pt x="40187" y="93596"/>
                </a:cubicBezTo>
                <a:cubicBezTo>
                  <a:pt x="40092" y="93861"/>
                  <a:pt x="39921" y="94183"/>
                  <a:pt x="39618" y="94240"/>
                </a:cubicBezTo>
                <a:cubicBezTo>
                  <a:pt x="39604" y="94243"/>
                  <a:pt x="39590" y="94244"/>
                  <a:pt x="39576" y="94244"/>
                </a:cubicBezTo>
                <a:cubicBezTo>
                  <a:pt x="39294" y="94244"/>
                  <a:pt x="39081" y="93717"/>
                  <a:pt x="38955" y="93482"/>
                </a:cubicBezTo>
                <a:cubicBezTo>
                  <a:pt x="38670" y="92856"/>
                  <a:pt x="38462" y="92193"/>
                  <a:pt x="38348" y="91511"/>
                </a:cubicBezTo>
                <a:cubicBezTo>
                  <a:pt x="38083" y="90146"/>
                  <a:pt x="38045" y="88762"/>
                  <a:pt x="37855" y="87397"/>
                </a:cubicBezTo>
                <a:cubicBezTo>
                  <a:pt x="37647" y="85994"/>
                  <a:pt x="37230" y="84610"/>
                  <a:pt x="36244" y="83549"/>
                </a:cubicBezTo>
                <a:cubicBezTo>
                  <a:pt x="36227" y="83526"/>
                  <a:pt x="36203" y="83515"/>
                  <a:pt x="36178" y="83514"/>
                </a:cubicBezTo>
                <a:lnTo>
                  <a:pt x="36178" y="83514"/>
                </a:lnTo>
                <a:cubicBezTo>
                  <a:pt x="38436" y="79777"/>
                  <a:pt x="41102" y="76305"/>
                  <a:pt x="43850" y="72899"/>
                </a:cubicBezTo>
                <a:close/>
                <a:moveTo>
                  <a:pt x="124" y="0"/>
                </a:moveTo>
                <a:cubicBezTo>
                  <a:pt x="60" y="0"/>
                  <a:pt x="1" y="49"/>
                  <a:pt x="36" y="119"/>
                </a:cubicBezTo>
                <a:lnTo>
                  <a:pt x="17" y="119"/>
                </a:lnTo>
                <a:cubicBezTo>
                  <a:pt x="2955" y="8498"/>
                  <a:pt x="5989" y="16839"/>
                  <a:pt x="9135" y="25123"/>
                </a:cubicBezTo>
                <a:cubicBezTo>
                  <a:pt x="9894" y="27152"/>
                  <a:pt x="10671" y="29180"/>
                  <a:pt x="11467" y="31208"/>
                </a:cubicBezTo>
                <a:cubicBezTo>
                  <a:pt x="12168" y="33028"/>
                  <a:pt x="12794" y="34905"/>
                  <a:pt x="13647" y="36649"/>
                </a:cubicBezTo>
                <a:cubicBezTo>
                  <a:pt x="14292" y="37976"/>
                  <a:pt x="15221" y="39246"/>
                  <a:pt x="16623" y="39796"/>
                </a:cubicBezTo>
                <a:cubicBezTo>
                  <a:pt x="17283" y="40054"/>
                  <a:pt x="17979" y="40142"/>
                  <a:pt x="18690" y="40142"/>
                </a:cubicBezTo>
                <a:cubicBezTo>
                  <a:pt x="19959" y="40142"/>
                  <a:pt x="21272" y="39862"/>
                  <a:pt x="22500" y="39777"/>
                </a:cubicBezTo>
                <a:cubicBezTo>
                  <a:pt x="23246" y="39726"/>
                  <a:pt x="23995" y="39701"/>
                  <a:pt x="24747" y="39701"/>
                </a:cubicBezTo>
                <a:cubicBezTo>
                  <a:pt x="26249" y="39701"/>
                  <a:pt x="27757" y="39802"/>
                  <a:pt x="29249" y="40004"/>
                </a:cubicBezTo>
                <a:cubicBezTo>
                  <a:pt x="31106" y="40270"/>
                  <a:pt x="33021" y="40668"/>
                  <a:pt x="34727" y="41502"/>
                </a:cubicBezTo>
                <a:cubicBezTo>
                  <a:pt x="36433" y="42317"/>
                  <a:pt x="37836" y="43682"/>
                  <a:pt x="38708" y="45350"/>
                </a:cubicBezTo>
                <a:cubicBezTo>
                  <a:pt x="39580" y="46981"/>
                  <a:pt x="40054" y="48782"/>
                  <a:pt x="40471" y="50545"/>
                </a:cubicBezTo>
                <a:cubicBezTo>
                  <a:pt x="42179" y="57664"/>
                  <a:pt x="43282" y="64918"/>
                  <a:pt x="43803" y="72216"/>
                </a:cubicBezTo>
                <a:lnTo>
                  <a:pt x="43803" y="72216"/>
                </a:lnTo>
                <a:cubicBezTo>
                  <a:pt x="43494" y="72599"/>
                  <a:pt x="43186" y="72983"/>
                  <a:pt x="42879" y="73369"/>
                </a:cubicBezTo>
                <a:cubicBezTo>
                  <a:pt x="40831" y="75966"/>
                  <a:pt x="38822" y="78601"/>
                  <a:pt x="37021" y="81387"/>
                </a:cubicBezTo>
                <a:cubicBezTo>
                  <a:pt x="35277" y="84098"/>
                  <a:pt x="33571" y="87018"/>
                  <a:pt x="32471" y="90070"/>
                </a:cubicBezTo>
                <a:cubicBezTo>
                  <a:pt x="31997" y="91359"/>
                  <a:pt x="31770" y="93198"/>
                  <a:pt x="33154" y="94013"/>
                </a:cubicBezTo>
                <a:cubicBezTo>
                  <a:pt x="33534" y="94235"/>
                  <a:pt x="33946" y="94326"/>
                  <a:pt x="34367" y="94326"/>
                </a:cubicBezTo>
                <a:cubicBezTo>
                  <a:pt x="35456" y="94326"/>
                  <a:pt x="36609" y="93717"/>
                  <a:pt x="37457" y="93198"/>
                </a:cubicBezTo>
                <a:cubicBezTo>
                  <a:pt x="37514" y="93160"/>
                  <a:pt x="37533" y="93103"/>
                  <a:pt x="37514" y="93046"/>
                </a:cubicBezTo>
                <a:cubicBezTo>
                  <a:pt x="36725" y="90076"/>
                  <a:pt x="36309" y="87016"/>
                  <a:pt x="36300" y="83937"/>
                </a:cubicBezTo>
                <a:lnTo>
                  <a:pt x="36300" y="83937"/>
                </a:lnTo>
                <a:cubicBezTo>
                  <a:pt x="38208" y="86250"/>
                  <a:pt x="37579" y="89653"/>
                  <a:pt x="38348" y="92383"/>
                </a:cubicBezTo>
                <a:cubicBezTo>
                  <a:pt x="38500" y="93065"/>
                  <a:pt x="38803" y="93710"/>
                  <a:pt x="39201" y="94297"/>
                </a:cubicBezTo>
                <a:cubicBezTo>
                  <a:pt x="39289" y="94413"/>
                  <a:pt x="39407" y="94460"/>
                  <a:pt x="39532" y="94460"/>
                </a:cubicBezTo>
                <a:cubicBezTo>
                  <a:pt x="39756" y="94460"/>
                  <a:pt x="40003" y="94309"/>
                  <a:pt x="40149" y="94127"/>
                </a:cubicBezTo>
                <a:cubicBezTo>
                  <a:pt x="40490" y="93728"/>
                  <a:pt x="40566" y="93103"/>
                  <a:pt x="40547" y="92591"/>
                </a:cubicBezTo>
                <a:cubicBezTo>
                  <a:pt x="40509" y="91681"/>
                  <a:pt x="40244" y="90752"/>
                  <a:pt x="40092" y="89861"/>
                </a:cubicBezTo>
                <a:cubicBezTo>
                  <a:pt x="39670" y="87551"/>
                  <a:pt x="39266" y="85241"/>
                  <a:pt x="38846" y="82914"/>
                </a:cubicBezTo>
                <a:lnTo>
                  <a:pt x="38846" y="82914"/>
                </a:lnTo>
                <a:cubicBezTo>
                  <a:pt x="40217" y="83575"/>
                  <a:pt x="40753" y="85091"/>
                  <a:pt x="41116" y="86487"/>
                </a:cubicBezTo>
                <a:cubicBezTo>
                  <a:pt x="41305" y="87245"/>
                  <a:pt x="41438" y="88022"/>
                  <a:pt x="41628" y="88781"/>
                </a:cubicBezTo>
                <a:cubicBezTo>
                  <a:pt x="41760" y="89349"/>
                  <a:pt x="41874" y="90146"/>
                  <a:pt x="42443" y="90468"/>
                </a:cubicBezTo>
                <a:cubicBezTo>
                  <a:pt x="42589" y="90550"/>
                  <a:pt x="42735" y="90587"/>
                  <a:pt x="42876" y="90587"/>
                </a:cubicBezTo>
                <a:cubicBezTo>
                  <a:pt x="43193" y="90587"/>
                  <a:pt x="43484" y="90402"/>
                  <a:pt x="43694" y="90127"/>
                </a:cubicBezTo>
                <a:cubicBezTo>
                  <a:pt x="44168" y="89539"/>
                  <a:pt x="44225" y="88781"/>
                  <a:pt x="44263" y="88060"/>
                </a:cubicBezTo>
                <a:cubicBezTo>
                  <a:pt x="44376" y="85842"/>
                  <a:pt x="44433" y="83624"/>
                  <a:pt x="44433" y="81425"/>
                </a:cubicBezTo>
                <a:cubicBezTo>
                  <a:pt x="44433" y="78462"/>
                  <a:pt x="44333" y="75502"/>
                  <a:pt x="44134" y="72549"/>
                </a:cubicBezTo>
                <a:lnTo>
                  <a:pt x="44134" y="72549"/>
                </a:lnTo>
                <a:cubicBezTo>
                  <a:pt x="45525" y="70831"/>
                  <a:pt x="46934" y="69129"/>
                  <a:pt x="48319" y="67416"/>
                </a:cubicBezTo>
                <a:cubicBezTo>
                  <a:pt x="50916" y="64213"/>
                  <a:pt x="53457" y="60952"/>
                  <a:pt x="55694" y="57464"/>
                </a:cubicBezTo>
                <a:cubicBezTo>
                  <a:pt x="55812" y="57293"/>
                  <a:pt x="55657" y="57122"/>
                  <a:pt x="55493" y="57122"/>
                </a:cubicBezTo>
                <a:cubicBezTo>
                  <a:pt x="55421" y="57122"/>
                  <a:pt x="55348" y="57155"/>
                  <a:pt x="55295" y="57236"/>
                </a:cubicBezTo>
                <a:cubicBezTo>
                  <a:pt x="51966" y="62402"/>
                  <a:pt x="47953" y="67087"/>
                  <a:pt x="44086" y="71866"/>
                </a:cubicBezTo>
                <a:lnTo>
                  <a:pt x="44086" y="71866"/>
                </a:lnTo>
                <a:cubicBezTo>
                  <a:pt x="43682" y="66321"/>
                  <a:pt x="42926" y="60806"/>
                  <a:pt x="41817" y="55360"/>
                </a:cubicBezTo>
                <a:cubicBezTo>
                  <a:pt x="41400" y="53255"/>
                  <a:pt x="40945" y="51132"/>
                  <a:pt x="40376" y="49066"/>
                </a:cubicBezTo>
                <a:cubicBezTo>
                  <a:pt x="39921" y="47379"/>
                  <a:pt x="39315" y="45673"/>
                  <a:pt x="38310" y="44213"/>
                </a:cubicBezTo>
                <a:cubicBezTo>
                  <a:pt x="36130" y="41104"/>
                  <a:pt x="32301" y="40175"/>
                  <a:pt x="28737" y="39739"/>
                </a:cubicBezTo>
                <a:cubicBezTo>
                  <a:pt x="27406" y="39567"/>
                  <a:pt x="26076" y="39485"/>
                  <a:pt x="24745" y="39485"/>
                </a:cubicBezTo>
                <a:cubicBezTo>
                  <a:pt x="23877" y="39485"/>
                  <a:pt x="23008" y="39520"/>
                  <a:pt x="22140" y="39587"/>
                </a:cubicBezTo>
                <a:cubicBezTo>
                  <a:pt x="21041" y="39680"/>
                  <a:pt x="19854" y="39911"/>
                  <a:pt x="18707" y="39911"/>
                </a:cubicBezTo>
                <a:cubicBezTo>
                  <a:pt x="17736" y="39911"/>
                  <a:pt x="16794" y="39745"/>
                  <a:pt x="15960" y="39189"/>
                </a:cubicBezTo>
                <a:cubicBezTo>
                  <a:pt x="14519" y="38204"/>
                  <a:pt x="13780" y="36479"/>
                  <a:pt x="13173" y="34924"/>
                </a:cubicBezTo>
                <a:cubicBezTo>
                  <a:pt x="12339" y="32820"/>
                  <a:pt x="11543" y="30735"/>
                  <a:pt x="10728" y="28630"/>
                </a:cubicBezTo>
                <a:cubicBezTo>
                  <a:pt x="7505" y="20194"/>
                  <a:pt x="4377" y="11721"/>
                  <a:pt x="1344" y="3228"/>
                </a:cubicBezTo>
                <a:cubicBezTo>
                  <a:pt x="965" y="2166"/>
                  <a:pt x="586" y="1124"/>
                  <a:pt x="226" y="62"/>
                </a:cubicBezTo>
                <a:cubicBezTo>
                  <a:pt x="204" y="19"/>
                  <a:pt x="163" y="0"/>
                  <a:pt x="124" y="0"/>
                </a:cubicBezTo>
                <a:close/>
              </a:path>
            </a:pathLst>
          </a:custGeom>
          <a:solidFill>
            <a:srgbClr val="1C5F6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74" name="Google Shape;2074;p34"/>
          <p:cNvPicPr preferRelativeResize="0"/>
          <p:nvPr/>
        </p:nvPicPr>
        <p:blipFill>
          <a:blip r:embed="rId4">
            <a:alphaModFix amt="74000"/>
          </a:blip>
          <a:stretch>
            <a:fillRect/>
          </a:stretch>
        </p:blipFill>
        <p:spPr>
          <a:xfrm rot="7675040">
            <a:off x="2669916" y="-1516164"/>
            <a:ext cx="2894877" cy="2593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5" name="Google Shape;2075;p34"/>
          <p:cNvPicPr preferRelativeResize="0"/>
          <p:nvPr/>
        </p:nvPicPr>
        <p:blipFill>
          <a:blip r:embed="rId5">
            <a:alphaModFix amt="74000"/>
          </a:blip>
          <a:stretch>
            <a:fillRect/>
          </a:stretch>
        </p:blipFill>
        <p:spPr>
          <a:xfrm flipH="1" rot="-9631575">
            <a:off x="-1503235" y="-1230424"/>
            <a:ext cx="2894874" cy="2593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4">
  <p:cSld name="CUSTOM_4_1_1_2">
    <p:spTree>
      <p:nvGrpSpPr>
        <p:cNvPr id="2076" name="Shape 2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7" name="Google Shape;2077;p35"/>
          <p:cNvPicPr preferRelativeResize="0"/>
          <p:nvPr/>
        </p:nvPicPr>
        <p:blipFill>
          <a:blip r:embed="rId2">
            <a:alphaModFix amt="66000"/>
          </a:blip>
          <a:stretch>
            <a:fillRect/>
          </a:stretch>
        </p:blipFill>
        <p:spPr>
          <a:xfrm flipH="1" rot="5399990">
            <a:off x="7705516" y="-598319"/>
            <a:ext cx="3297389" cy="22766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78" name="Google Shape;2078;p35"/>
          <p:cNvGrpSpPr/>
          <p:nvPr/>
        </p:nvGrpSpPr>
        <p:grpSpPr>
          <a:xfrm rot="-987768">
            <a:off x="7751817" y="-266278"/>
            <a:ext cx="1344359" cy="1995308"/>
            <a:chOff x="272875" y="1527563"/>
            <a:chExt cx="255950" cy="455000"/>
          </a:xfrm>
        </p:grpSpPr>
        <p:sp>
          <p:nvSpPr>
            <p:cNvPr id="2079" name="Google Shape;2079;p35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35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35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35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35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35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35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35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35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35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35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35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35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35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35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35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35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35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35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35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35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35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35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35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35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35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35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35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35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35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35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35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35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35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35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114" name="Google Shape;2114;p35"/>
          <p:cNvPicPr preferRelativeResize="0"/>
          <p:nvPr/>
        </p:nvPicPr>
        <p:blipFill>
          <a:blip r:embed="rId3">
            <a:alphaModFix amt="74000"/>
          </a:blip>
          <a:stretch>
            <a:fillRect/>
          </a:stretch>
        </p:blipFill>
        <p:spPr>
          <a:xfrm flipH="1" rot="-10162003">
            <a:off x="-1091107" y="-1133759"/>
            <a:ext cx="2894871" cy="2593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5" name="Google Shape;2115;p35"/>
          <p:cNvPicPr preferRelativeResize="0"/>
          <p:nvPr/>
        </p:nvPicPr>
        <p:blipFill>
          <a:blip r:embed="rId4">
            <a:alphaModFix amt="76000"/>
          </a:blip>
          <a:stretch>
            <a:fillRect/>
          </a:stretch>
        </p:blipFill>
        <p:spPr>
          <a:xfrm rot="363351">
            <a:off x="802621" y="4291783"/>
            <a:ext cx="7605804" cy="2832383"/>
          </a:xfrm>
          <a:prstGeom prst="rect">
            <a:avLst/>
          </a:prstGeom>
          <a:noFill/>
          <a:ln>
            <a:noFill/>
          </a:ln>
        </p:spPr>
      </p:pic>
      <p:sp>
        <p:nvSpPr>
          <p:cNvPr id="2116" name="Google Shape;2116;p35"/>
          <p:cNvSpPr/>
          <p:nvPr/>
        </p:nvSpPr>
        <p:spPr>
          <a:xfrm rot="9899989">
            <a:off x="-583964" y="4625085"/>
            <a:ext cx="2265015" cy="2165770"/>
          </a:xfrm>
          <a:custGeom>
            <a:rect b="b" l="l" r="r" t="t"/>
            <a:pathLst>
              <a:path extrusionOk="0" h="20404" w="21339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3C8DA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5"/>
          <p:cNvSpPr txBox="1"/>
          <p:nvPr>
            <p:ph idx="1" type="subTitle"/>
          </p:nvPr>
        </p:nvSpPr>
        <p:spPr>
          <a:xfrm>
            <a:off x="1944337" y="3168343"/>
            <a:ext cx="1532400" cy="47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14" name="Google Shape;214;p5"/>
          <p:cNvSpPr txBox="1"/>
          <p:nvPr>
            <p:ph idx="2" type="subTitle"/>
          </p:nvPr>
        </p:nvSpPr>
        <p:spPr>
          <a:xfrm>
            <a:off x="1381688" y="3559333"/>
            <a:ext cx="2657700" cy="10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15" name="Google Shape;215;p5"/>
          <p:cNvSpPr txBox="1"/>
          <p:nvPr>
            <p:ph idx="3" type="subTitle"/>
          </p:nvPr>
        </p:nvSpPr>
        <p:spPr>
          <a:xfrm flipH="1">
            <a:off x="5667265" y="3168343"/>
            <a:ext cx="1532400" cy="47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16" name="Google Shape;216;p5"/>
          <p:cNvSpPr txBox="1"/>
          <p:nvPr>
            <p:ph idx="4" type="subTitle"/>
          </p:nvPr>
        </p:nvSpPr>
        <p:spPr>
          <a:xfrm flipH="1">
            <a:off x="5104613" y="3559333"/>
            <a:ext cx="2657700" cy="10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217" name="Google Shape;217;p5"/>
          <p:cNvPicPr preferRelativeResize="0"/>
          <p:nvPr/>
        </p:nvPicPr>
        <p:blipFill>
          <a:blip r:embed="rId2">
            <a:alphaModFix amt="47000"/>
          </a:blip>
          <a:stretch>
            <a:fillRect/>
          </a:stretch>
        </p:blipFill>
        <p:spPr>
          <a:xfrm rot="4139108">
            <a:off x="-1716814" y="3950736"/>
            <a:ext cx="2989903" cy="2468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8" name="Google Shape;218;p5"/>
          <p:cNvGrpSpPr/>
          <p:nvPr/>
        </p:nvGrpSpPr>
        <p:grpSpPr>
          <a:xfrm rot="-987768">
            <a:off x="-414533" y="3230134"/>
            <a:ext cx="1344359" cy="1995308"/>
            <a:chOff x="272875" y="1527563"/>
            <a:chExt cx="255950" cy="455000"/>
          </a:xfrm>
        </p:grpSpPr>
        <p:sp>
          <p:nvSpPr>
            <p:cNvPr id="219" name="Google Shape;219;p5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5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5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5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5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5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5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5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5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5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5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5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5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5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5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5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5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5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5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5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5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5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5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5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5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5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5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5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5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5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5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5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5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5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5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54" name="Google Shape;254;p5"/>
          <p:cNvPicPr preferRelativeResize="0"/>
          <p:nvPr/>
        </p:nvPicPr>
        <p:blipFill>
          <a:blip r:embed="rId3">
            <a:alphaModFix amt="74000"/>
          </a:blip>
          <a:stretch>
            <a:fillRect/>
          </a:stretch>
        </p:blipFill>
        <p:spPr>
          <a:xfrm flipH="1" rot="-1197527">
            <a:off x="8254668" y="3888189"/>
            <a:ext cx="2894871" cy="2593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5"/>
          <p:cNvPicPr preferRelativeResize="0"/>
          <p:nvPr/>
        </p:nvPicPr>
        <p:blipFill>
          <a:blip r:embed="rId4">
            <a:alphaModFix amt="58000"/>
          </a:blip>
          <a:stretch>
            <a:fillRect/>
          </a:stretch>
        </p:blipFill>
        <p:spPr>
          <a:xfrm rot="-9314708">
            <a:off x="-1515506" y="-1274402"/>
            <a:ext cx="1787180" cy="42873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5"/>
          <p:cNvPicPr preferRelativeResize="0"/>
          <p:nvPr/>
        </p:nvPicPr>
        <p:blipFill>
          <a:blip r:embed="rId5">
            <a:alphaModFix amt="76000"/>
          </a:blip>
          <a:stretch>
            <a:fillRect/>
          </a:stretch>
        </p:blipFill>
        <p:spPr>
          <a:xfrm rot="394092">
            <a:off x="2157624" y="-1359156"/>
            <a:ext cx="5296602" cy="1972438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5"/>
          <p:cNvPicPr preferRelativeResize="0"/>
          <p:nvPr/>
        </p:nvPicPr>
        <p:blipFill>
          <a:blip r:embed="rId6">
            <a:alphaModFix amt="62000"/>
          </a:blip>
          <a:stretch>
            <a:fillRect/>
          </a:stretch>
        </p:blipFill>
        <p:spPr>
          <a:xfrm flipH="1" rot="6551349">
            <a:off x="7493893" y="-756657"/>
            <a:ext cx="2894870" cy="259332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8" name="Google Shape;258;p5"/>
          <p:cNvGrpSpPr/>
          <p:nvPr/>
        </p:nvGrpSpPr>
        <p:grpSpPr>
          <a:xfrm rot="8100046">
            <a:off x="8172668" y="-457651"/>
            <a:ext cx="1344367" cy="1995327"/>
            <a:chOff x="272875" y="1527563"/>
            <a:chExt cx="255950" cy="455000"/>
          </a:xfrm>
        </p:grpSpPr>
        <p:sp>
          <p:nvSpPr>
            <p:cNvPr id="259" name="Google Shape;259;p5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5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5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5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5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5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5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5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5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5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5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5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5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5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5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5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5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5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5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5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5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5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5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5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5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5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5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5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5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5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5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5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5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5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5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4" name="Google Shape;294;p5"/>
          <p:cNvSpPr txBox="1"/>
          <p:nvPr>
            <p:ph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295" name="Google Shape;295;p5"/>
          <p:cNvSpPr/>
          <p:nvPr/>
        </p:nvSpPr>
        <p:spPr>
          <a:xfrm flipH="1" rot="-6477098">
            <a:off x="-3963735" y="-3524095"/>
            <a:ext cx="4623929" cy="7256942"/>
          </a:xfrm>
          <a:custGeom>
            <a:rect b="b" l="l" r="r" t="t"/>
            <a:pathLst>
              <a:path extrusionOk="0" h="94461" w="55812">
                <a:moveTo>
                  <a:pt x="36054" y="83719"/>
                </a:moveTo>
                <a:cubicBezTo>
                  <a:pt x="36059" y="85810"/>
                  <a:pt x="36230" y="87883"/>
                  <a:pt x="36585" y="89937"/>
                </a:cubicBezTo>
                <a:cubicBezTo>
                  <a:pt x="36680" y="90449"/>
                  <a:pt x="36775" y="90942"/>
                  <a:pt x="36888" y="91454"/>
                </a:cubicBezTo>
                <a:cubicBezTo>
                  <a:pt x="36926" y="91719"/>
                  <a:pt x="37002" y="91984"/>
                  <a:pt x="37059" y="92250"/>
                </a:cubicBezTo>
                <a:cubicBezTo>
                  <a:pt x="37097" y="92439"/>
                  <a:pt x="37305" y="92856"/>
                  <a:pt x="37211" y="93046"/>
                </a:cubicBezTo>
                <a:cubicBezTo>
                  <a:pt x="37154" y="93160"/>
                  <a:pt x="36831" y="93255"/>
                  <a:pt x="36718" y="93311"/>
                </a:cubicBezTo>
                <a:cubicBezTo>
                  <a:pt x="36509" y="93425"/>
                  <a:pt x="36282" y="93539"/>
                  <a:pt x="36035" y="93634"/>
                </a:cubicBezTo>
                <a:cubicBezTo>
                  <a:pt x="35599" y="93804"/>
                  <a:pt x="35144" y="93937"/>
                  <a:pt x="34689" y="93994"/>
                </a:cubicBezTo>
                <a:cubicBezTo>
                  <a:pt x="34597" y="94004"/>
                  <a:pt x="34505" y="94009"/>
                  <a:pt x="34414" y="94009"/>
                </a:cubicBezTo>
                <a:cubicBezTo>
                  <a:pt x="33623" y="94009"/>
                  <a:pt x="32889" y="93638"/>
                  <a:pt x="32566" y="92856"/>
                </a:cubicBezTo>
                <a:cubicBezTo>
                  <a:pt x="32244" y="92041"/>
                  <a:pt x="32471" y="91093"/>
                  <a:pt x="32756" y="90297"/>
                </a:cubicBezTo>
                <a:cubicBezTo>
                  <a:pt x="33362" y="88572"/>
                  <a:pt x="34234" y="86923"/>
                  <a:pt x="35125" y="85331"/>
                </a:cubicBezTo>
                <a:cubicBezTo>
                  <a:pt x="35426" y="84788"/>
                  <a:pt x="35736" y="84251"/>
                  <a:pt x="36054" y="83719"/>
                </a:cubicBezTo>
                <a:close/>
                <a:moveTo>
                  <a:pt x="43850" y="72899"/>
                </a:moveTo>
                <a:cubicBezTo>
                  <a:pt x="43926" y="74041"/>
                  <a:pt x="43988" y="75183"/>
                  <a:pt x="44035" y="76326"/>
                </a:cubicBezTo>
                <a:cubicBezTo>
                  <a:pt x="44111" y="78487"/>
                  <a:pt x="44149" y="80629"/>
                  <a:pt x="44130" y="82790"/>
                </a:cubicBezTo>
                <a:cubicBezTo>
                  <a:pt x="44111" y="83871"/>
                  <a:pt x="44092" y="84970"/>
                  <a:pt x="44054" y="86051"/>
                </a:cubicBezTo>
                <a:cubicBezTo>
                  <a:pt x="44016" y="87037"/>
                  <a:pt x="44092" y="88117"/>
                  <a:pt x="43864" y="89065"/>
                </a:cubicBezTo>
                <a:cubicBezTo>
                  <a:pt x="43789" y="89463"/>
                  <a:pt x="43599" y="89823"/>
                  <a:pt x="43334" y="90127"/>
                </a:cubicBezTo>
                <a:cubicBezTo>
                  <a:pt x="43194" y="90249"/>
                  <a:pt x="43052" y="90301"/>
                  <a:pt x="42914" y="90301"/>
                </a:cubicBezTo>
                <a:cubicBezTo>
                  <a:pt x="42585" y="90301"/>
                  <a:pt x="42287" y="90001"/>
                  <a:pt x="42139" y="89653"/>
                </a:cubicBezTo>
                <a:cubicBezTo>
                  <a:pt x="41874" y="88970"/>
                  <a:pt x="41760" y="88193"/>
                  <a:pt x="41609" y="87473"/>
                </a:cubicBezTo>
                <a:cubicBezTo>
                  <a:pt x="41324" y="86165"/>
                  <a:pt x="41021" y="84724"/>
                  <a:pt x="40149" y="83643"/>
                </a:cubicBezTo>
                <a:cubicBezTo>
                  <a:pt x="39770" y="83169"/>
                  <a:pt x="39277" y="82809"/>
                  <a:pt x="38708" y="82582"/>
                </a:cubicBezTo>
                <a:cubicBezTo>
                  <a:pt x="38695" y="82577"/>
                  <a:pt x="38683" y="82574"/>
                  <a:pt x="38671" y="82574"/>
                </a:cubicBezTo>
                <a:cubicBezTo>
                  <a:pt x="38594" y="82574"/>
                  <a:pt x="38540" y="82668"/>
                  <a:pt x="38557" y="82733"/>
                </a:cubicBezTo>
                <a:cubicBezTo>
                  <a:pt x="38917" y="84667"/>
                  <a:pt x="39277" y="86601"/>
                  <a:pt x="39618" y="88534"/>
                </a:cubicBezTo>
                <a:lnTo>
                  <a:pt x="40149" y="91397"/>
                </a:lnTo>
                <a:cubicBezTo>
                  <a:pt x="40263" y="92136"/>
                  <a:pt x="40452" y="92875"/>
                  <a:pt x="40187" y="93596"/>
                </a:cubicBezTo>
                <a:cubicBezTo>
                  <a:pt x="40092" y="93861"/>
                  <a:pt x="39921" y="94183"/>
                  <a:pt x="39618" y="94240"/>
                </a:cubicBezTo>
                <a:cubicBezTo>
                  <a:pt x="39604" y="94243"/>
                  <a:pt x="39590" y="94244"/>
                  <a:pt x="39576" y="94244"/>
                </a:cubicBezTo>
                <a:cubicBezTo>
                  <a:pt x="39294" y="94244"/>
                  <a:pt x="39081" y="93717"/>
                  <a:pt x="38955" y="93482"/>
                </a:cubicBezTo>
                <a:cubicBezTo>
                  <a:pt x="38670" y="92856"/>
                  <a:pt x="38462" y="92193"/>
                  <a:pt x="38348" y="91511"/>
                </a:cubicBezTo>
                <a:cubicBezTo>
                  <a:pt x="38083" y="90146"/>
                  <a:pt x="38045" y="88762"/>
                  <a:pt x="37855" y="87397"/>
                </a:cubicBezTo>
                <a:cubicBezTo>
                  <a:pt x="37647" y="85994"/>
                  <a:pt x="37230" y="84610"/>
                  <a:pt x="36244" y="83549"/>
                </a:cubicBezTo>
                <a:cubicBezTo>
                  <a:pt x="36227" y="83526"/>
                  <a:pt x="36203" y="83515"/>
                  <a:pt x="36178" y="83514"/>
                </a:cubicBezTo>
                <a:lnTo>
                  <a:pt x="36178" y="83514"/>
                </a:lnTo>
                <a:cubicBezTo>
                  <a:pt x="38436" y="79777"/>
                  <a:pt x="41102" y="76305"/>
                  <a:pt x="43850" y="72899"/>
                </a:cubicBezTo>
                <a:close/>
                <a:moveTo>
                  <a:pt x="124" y="0"/>
                </a:moveTo>
                <a:cubicBezTo>
                  <a:pt x="60" y="0"/>
                  <a:pt x="1" y="49"/>
                  <a:pt x="36" y="119"/>
                </a:cubicBezTo>
                <a:lnTo>
                  <a:pt x="17" y="119"/>
                </a:lnTo>
                <a:cubicBezTo>
                  <a:pt x="2955" y="8498"/>
                  <a:pt x="5989" y="16839"/>
                  <a:pt x="9135" y="25123"/>
                </a:cubicBezTo>
                <a:cubicBezTo>
                  <a:pt x="9894" y="27152"/>
                  <a:pt x="10671" y="29180"/>
                  <a:pt x="11467" y="31208"/>
                </a:cubicBezTo>
                <a:cubicBezTo>
                  <a:pt x="12168" y="33028"/>
                  <a:pt x="12794" y="34905"/>
                  <a:pt x="13647" y="36649"/>
                </a:cubicBezTo>
                <a:cubicBezTo>
                  <a:pt x="14292" y="37976"/>
                  <a:pt x="15221" y="39246"/>
                  <a:pt x="16623" y="39796"/>
                </a:cubicBezTo>
                <a:cubicBezTo>
                  <a:pt x="17283" y="40054"/>
                  <a:pt x="17979" y="40142"/>
                  <a:pt x="18690" y="40142"/>
                </a:cubicBezTo>
                <a:cubicBezTo>
                  <a:pt x="19959" y="40142"/>
                  <a:pt x="21272" y="39862"/>
                  <a:pt x="22500" y="39777"/>
                </a:cubicBezTo>
                <a:cubicBezTo>
                  <a:pt x="23246" y="39726"/>
                  <a:pt x="23995" y="39701"/>
                  <a:pt x="24747" y="39701"/>
                </a:cubicBezTo>
                <a:cubicBezTo>
                  <a:pt x="26249" y="39701"/>
                  <a:pt x="27757" y="39802"/>
                  <a:pt x="29249" y="40004"/>
                </a:cubicBezTo>
                <a:cubicBezTo>
                  <a:pt x="31106" y="40270"/>
                  <a:pt x="33021" y="40668"/>
                  <a:pt x="34727" y="41502"/>
                </a:cubicBezTo>
                <a:cubicBezTo>
                  <a:pt x="36433" y="42317"/>
                  <a:pt x="37836" y="43682"/>
                  <a:pt x="38708" y="45350"/>
                </a:cubicBezTo>
                <a:cubicBezTo>
                  <a:pt x="39580" y="46981"/>
                  <a:pt x="40054" y="48782"/>
                  <a:pt x="40471" y="50545"/>
                </a:cubicBezTo>
                <a:cubicBezTo>
                  <a:pt x="42179" y="57664"/>
                  <a:pt x="43282" y="64918"/>
                  <a:pt x="43803" y="72216"/>
                </a:cubicBezTo>
                <a:lnTo>
                  <a:pt x="43803" y="72216"/>
                </a:lnTo>
                <a:cubicBezTo>
                  <a:pt x="43494" y="72599"/>
                  <a:pt x="43186" y="72983"/>
                  <a:pt x="42879" y="73369"/>
                </a:cubicBezTo>
                <a:cubicBezTo>
                  <a:pt x="40831" y="75966"/>
                  <a:pt x="38822" y="78601"/>
                  <a:pt x="37021" y="81387"/>
                </a:cubicBezTo>
                <a:cubicBezTo>
                  <a:pt x="35277" y="84098"/>
                  <a:pt x="33571" y="87018"/>
                  <a:pt x="32471" y="90070"/>
                </a:cubicBezTo>
                <a:cubicBezTo>
                  <a:pt x="31997" y="91359"/>
                  <a:pt x="31770" y="93198"/>
                  <a:pt x="33154" y="94013"/>
                </a:cubicBezTo>
                <a:cubicBezTo>
                  <a:pt x="33534" y="94235"/>
                  <a:pt x="33946" y="94326"/>
                  <a:pt x="34367" y="94326"/>
                </a:cubicBezTo>
                <a:cubicBezTo>
                  <a:pt x="35456" y="94326"/>
                  <a:pt x="36609" y="93717"/>
                  <a:pt x="37457" y="93198"/>
                </a:cubicBezTo>
                <a:cubicBezTo>
                  <a:pt x="37514" y="93160"/>
                  <a:pt x="37533" y="93103"/>
                  <a:pt x="37514" y="93046"/>
                </a:cubicBezTo>
                <a:cubicBezTo>
                  <a:pt x="36725" y="90076"/>
                  <a:pt x="36309" y="87016"/>
                  <a:pt x="36300" y="83937"/>
                </a:cubicBezTo>
                <a:lnTo>
                  <a:pt x="36300" y="83937"/>
                </a:lnTo>
                <a:cubicBezTo>
                  <a:pt x="38208" y="86250"/>
                  <a:pt x="37579" y="89653"/>
                  <a:pt x="38348" y="92383"/>
                </a:cubicBezTo>
                <a:cubicBezTo>
                  <a:pt x="38500" y="93065"/>
                  <a:pt x="38803" y="93710"/>
                  <a:pt x="39201" y="94297"/>
                </a:cubicBezTo>
                <a:cubicBezTo>
                  <a:pt x="39289" y="94413"/>
                  <a:pt x="39407" y="94460"/>
                  <a:pt x="39532" y="94460"/>
                </a:cubicBezTo>
                <a:cubicBezTo>
                  <a:pt x="39756" y="94460"/>
                  <a:pt x="40003" y="94309"/>
                  <a:pt x="40149" y="94127"/>
                </a:cubicBezTo>
                <a:cubicBezTo>
                  <a:pt x="40490" y="93728"/>
                  <a:pt x="40566" y="93103"/>
                  <a:pt x="40547" y="92591"/>
                </a:cubicBezTo>
                <a:cubicBezTo>
                  <a:pt x="40509" y="91681"/>
                  <a:pt x="40244" y="90752"/>
                  <a:pt x="40092" y="89861"/>
                </a:cubicBezTo>
                <a:cubicBezTo>
                  <a:pt x="39670" y="87551"/>
                  <a:pt x="39266" y="85241"/>
                  <a:pt x="38846" y="82914"/>
                </a:cubicBezTo>
                <a:lnTo>
                  <a:pt x="38846" y="82914"/>
                </a:lnTo>
                <a:cubicBezTo>
                  <a:pt x="40217" y="83575"/>
                  <a:pt x="40753" y="85091"/>
                  <a:pt x="41116" y="86487"/>
                </a:cubicBezTo>
                <a:cubicBezTo>
                  <a:pt x="41305" y="87245"/>
                  <a:pt x="41438" y="88022"/>
                  <a:pt x="41628" y="88781"/>
                </a:cubicBezTo>
                <a:cubicBezTo>
                  <a:pt x="41760" y="89349"/>
                  <a:pt x="41874" y="90146"/>
                  <a:pt x="42443" y="90468"/>
                </a:cubicBezTo>
                <a:cubicBezTo>
                  <a:pt x="42589" y="90550"/>
                  <a:pt x="42735" y="90587"/>
                  <a:pt x="42876" y="90587"/>
                </a:cubicBezTo>
                <a:cubicBezTo>
                  <a:pt x="43193" y="90587"/>
                  <a:pt x="43484" y="90402"/>
                  <a:pt x="43694" y="90127"/>
                </a:cubicBezTo>
                <a:cubicBezTo>
                  <a:pt x="44168" y="89539"/>
                  <a:pt x="44225" y="88781"/>
                  <a:pt x="44263" y="88060"/>
                </a:cubicBezTo>
                <a:cubicBezTo>
                  <a:pt x="44376" y="85842"/>
                  <a:pt x="44433" y="83624"/>
                  <a:pt x="44433" y="81425"/>
                </a:cubicBezTo>
                <a:cubicBezTo>
                  <a:pt x="44433" y="78462"/>
                  <a:pt x="44333" y="75502"/>
                  <a:pt x="44134" y="72549"/>
                </a:cubicBezTo>
                <a:lnTo>
                  <a:pt x="44134" y="72549"/>
                </a:lnTo>
                <a:cubicBezTo>
                  <a:pt x="45525" y="70831"/>
                  <a:pt x="46934" y="69129"/>
                  <a:pt x="48319" y="67416"/>
                </a:cubicBezTo>
                <a:cubicBezTo>
                  <a:pt x="50916" y="64213"/>
                  <a:pt x="53457" y="60952"/>
                  <a:pt x="55694" y="57464"/>
                </a:cubicBezTo>
                <a:cubicBezTo>
                  <a:pt x="55812" y="57293"/>
                  <a:pt x="55657" y="57122"/>
                  <a:pt x="55493" y="57122"/>
                </a:cubicBezTo>
                <a:cubicBezTo>
                  <a:pt x="55421" y="57122"/>
                  <a:pt x="55348" y="57155"/>
                  <a:pt x="55295" y="57236"/>
                </a:cubicBezTo>
                <a:cubicBezTo>
                  <a:pt x="51966" y="62402"/>
                  <a:pt x="47953" y="67087"/>
                  <a:pt x="44086" y="71866"/>
                </a:cubicBezTo>
                <a:lnTo>
                  <a:pt x="44086" y="71866"/>
                </a:lnTo>
                <a:cubicBezTo>
                  <a:pt x="43682" y="66321"/>
                  <a:pt x="42926" y="60806"/>
                  <a:pt x="41817" y="55360"/>
                </a:cubicBezTo>
                <a:cubicBezTo>
                  <a:pt x="41400" y="53255"/>
                  <a:pt x="40945" y="51132"/>
                  <a:pt x="40376" y="49066"/>
                </a:cubicBezTo>
                <a:cubicBezTo>
                  <a:pt x="39921" y="47379"/>
                  <a:pt x="39315" y="45673"/>
                  <a:pt x="38310" y="44213"/>
                </a:cubicBezTo>
                <a:cubicBezTo>
                  <a:pt x="36130" y="41104"/>
                  <a:pt x="32301" y="40175"/>
                  <a:pt x="28737" y="39739"/>
                </a:cubicBezTo>
                <a:cubicBezTo>
                  <a:pt x="27406" y="39567"/>
                  <a:pt x="26076" y="39485"/>
                  <a:pt x="24745" y="39485"/>
                </a:cubicBezTo>
                <a:cubicBezTo>
                  <a:pt x="23877" y="39485"/>
                  <a:pt x="23008" y="39520"/>
                  <a:pt x="22140" y="39587"/>
                </a:cubicBezTo>
                <a:cubicBezTo>
                  <a:pt x="21041" y="39680"/>
                  <a:pt x="19854" y="39911"/>
                  <a:pt x="18707" y="39911"/>
                </a:cubicBezTo>
                <a:cubicBezTo>
                  <a:pt x="17736" y="39911"/>
                  <a:pt x="16794" y="39745"/>
                  <a:pt x="15960" y="39189"/>
                </a:cubicBezTo>
                <a:cubicBezTo>
                  <a:pt x="14519" y="38204"/>
                  <a:pt x="13780" y="36479"/>
                  <a:pt x="13173" y="34924"/>
                </a:cubicBezTo>
                <a:cubicBezTo>
                  <a:pt x="12339" y="32820"/>
                  <a:pt x="11543" y="30735"/>
                  <a:pt x="10728" y="28630"/>
                </a:cubicBezTo>
                <a:cubicBezTo>
                  <a:pt x="7505" y="20194"/>
                  <a:pt x="4377" y="11721"/>
                  <a:pt x="1344" y="3228"/>
                </a:cubicBezTo>
                <a:cubicBezTo>
                  <a:pt x="965" y="2166"/>
                  <a:pt x="586" y="1124"/>
                  <a:pt x="226" y="62"/>
                </a:cubicBezTo>
                <a:cubicBezTo>
                  <a:pt x="204" y="19"/>
                  <a:pt x="163" y="0"/>
                  <a:pt x="124" y="0"/>
                </a:cubicBezTo>
                <a:close/>
              </a:path>
            </a:pathLst>
          </a:custGeom>
          <a:solidFill>
            <a:srgbClr val="1C5F6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5"/>
          <p:cNvSpPr/>
          <p:nvPr/>
        </p:nvSpPr>
        <p:spPr>
          <a:xfrm rot="-7689947">
            <a:off x="8072325" y="4598041"/>
            <a:ext cx="2264989" cy="2165745"/>
          </a:xfrm>
          <a:custGeom>
            <a:rect b="b" l="l" r="r" t="t"/>
            <a:pathLst>
              <a:path extrusionOk="0" h="20404" w="21339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3C8DA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8" name="Google Shape;298;p6"/>
          <p:cNvPicPr preferRelativeResize="0"/>
          <p:nvPr/>
        </p:nvPicPr>
        <p:blipFill>
          <a:blip r:embed="rId2">
            <a:alphaModFix amt="66000"/>
          </a:blip>
          <a:stretch>
            <a:fillRect/>
          </a:stretch>
        </p:blipFill>
        <p:spPr>
          <a:xfrm flipH="1" rot="1326164">
            <a:off x="2960862" y="1361553"/>
            <a:ext cx="3222304" cy="22247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p6"/>
          <p:cNvPicPr preferRelativeResize="0"/>
          <p:nvPr/>
        </p:nvPicPr>
        <p:blipFill>
          <a:blip r:embed="rId3">
            <a:alphaModFix amt="47000"/>
          </a:blip>
          <a:stretch>
            <a:fillRect/>
          </a:stretch>
        </p:blipFill>
        <p:spPr>
          <a:xfrm rot="1331770">
            <a:off x="-1977764" y="3821949"/>
            <a:ext cx="2989902" cy="24682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00" name="Google Shape;300;p6"/>
          <p:cNvGrpSpPr/>
          <p:nvPr/>
        </p:nvGrpSpPr>
        <p:grpSpPr>
          <a:xfrm rot="-987768">
            <a:off x="-733895" y="3875634"/>
            <a:ext cx="1344359" cy="1995308"/>
            <a:chOff x="272875" y="1527563"/>
            <a:chExt cx="255950" cy="455000"/>
          </a:xfrm>
        </p:grpSpPr>
        <p:sp>
          <p:nvSpPr>
            <p:cNvPr id="301" name="Google Shape;301;p6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6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6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6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6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6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6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6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6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6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6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6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6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6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6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6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6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6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6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6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6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6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6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6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6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6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6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6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6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6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6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6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6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6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6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36" name="Google Shape;336;p6"/>
          <p:cNvPicPr preferRelativeResize="0"/>
          <p:nvPr/>
        </p:nvPicPr>
        <p:blipFill>
          <a:blip r:embed="rId4">
            <a:alphaModFix amt="74000"/>
          </a:blip>
          <a:stretch>
            <a:fillRect/>
          </a:stretch>
        </p:blipFill>
        <p:spPr>
          <a:xfrm flipH="1">
            <a:off x="7809444" y="4139664"/>
            <a:ext cx="2894870" cy="2593321"/>
          </a:xfrm>
          <a:prstGeom prst="rect">
            <a:avLst/>
          </a:prstGeom>
          <a:noFill/>
          <a:ln>
            <a:noFill/>
          </a:ln>
        </p:spPr>
      </p:pic>
      <p:pic>
        <p:nvPicPr>
          <p:cNvPr id="337" name="Google Shape;337;p6"/>
          <p:cNvPicPr preferRelativeResize="0"/>
          <p:nvPr/>
        </p:nvPicPr>
        <p:blipFill>
          <a:blip r:embed="rId5">
            <a:alphaModFix amt="62000"/>
          </a:blip>
          <a:stretch>
            <a:fillRect/>
          </a:stretch>
        </p:blipFill>
        <p:spPr>
          <a:xfrm flipH="1" rot="9368145">
            <a:off x="-1509155" y="-1246007"/>
            <a:ext cx="2894870" cy="259332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8" name="Google Shape;338;p6"/>
          <p:cNvGrpSpPr/>
          <p:nvPr/>
        </p:nvGrpSpPr>
        <p:grpSpPr>
          <a:xfrm rot="5400065">
            <a:off x="8667137" y="-1129839"/>
            <a:ext cx="1344377" cy="1995312"/>
            <a:chOff x="272875" y="1527563"/>
            <a:chExt cx="255950" cy="455000"/>
          </a:xfrm>
        </p:grpSpPr>
        <p:sp>
          <p:nvSpPr>
            <p:cNvPr id="339" name="Google Shape;339;p6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6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6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6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6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6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6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6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6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6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6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6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6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6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6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6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6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6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6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6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6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6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6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6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6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6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6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6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6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6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6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6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6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6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6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4" name="Google Shape;374;p6"/>
          <p:cNvSpPr txBox="1"/>
          <p:nvPr>
            <p:ph type="title"/>
          </p:nvPr>
        </p:nvSpPr>
        <p:spPr>
          <a:xfrm>
            <a:off x="3566522" y="1727900"/>
            <a:ext cx="2028900" cy="171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pic>
        <p:nvPicPr>
          <p:cNvPr id="375" name="Google Shape;375;p6"/>
          <p:cNvPicPr preferRelativeResize="0"/>
          <p:nvPr/>
        </p:nvPicPr>
        <p:blipFill>
          <a:blip r:embed="rId3">
            <a:alphaModFix amt="47000"/>
          </a:blip>
          <a:stretch>
            <a:fillRect/>
          </a:stretch>
        </p:blipFill>
        <p:spPr>
          <a:xfrm rot="-10643014">
            <a:off x="7943421" y="-1509312"/>
            <a:ext cx="2989903" cy="2468227"/>
          </a:xfrm>
          <a:prstGeom prst="rect">
            <a:avLst/>
          </a:prstGeom>
          <a:noFill/>
          <a:ln>
            <a:noFill/>
          </a:ln>
        </p:spPr>
      </p:pic>
      <p:sp>
        <p:nvSpPr>
          <p:cNvPr id="376" name="Google Shape;376;p6"/>
          <p:cNvSpPr/>
          <p:nvPr/>
        </p:nvSpPr>
        <p:spPr>
          <a:xfrm rot="-7373435">
            <a:off x="3439495" y="5025020"/>
            <a:ext cx="2265005" cy="2165760"/>
          </a:xfrm>
          <a:custGeom>
            <a:rect b="b" l="l" r="r" t="t"/>
            <a:pathLst>
              <a:path extrusionOk="0" h="20404" w="21339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3C8DA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7"/>
          <p:cNvSpPr txBox="1"/>
          <p:nvPr>
            <p:ph idx="1" type="subTitle"/>
          </p:nvPr>
        </p:nvSpPr>
        <p:spPr>
          <a:xfrm>
            <a:off x="720000" y="1475700"/>
            <a:ext cx="7704000" cy="265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9" name="Google Shape;379;p7"/>
          <p:cNvSpPr txBox="1"/>
          <p:nvPr>
            <p:ph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pic>
        <p:nvPicPr>
          <p:cNvPr id="380" name="Google Shape;380;p7"/>
          <p:cNvPicPr preferRelativeResize="0"/>
          <p:nvPr/>
        </p:nvPicPr>
        <p:blipFill>
          <a:blip r:embed="rId2">
            <a:alphaModFix amt="47000"/>
          </a:blip>
          <a:stretch>
            <a:fillRect/>
          </a:stretch>
        </p:blipFill>
        <p:spPr>
          <a:xfrm rot="4139108">
            <a:off x="-1716814" y="3950736"/>
            <a:ext cx="2989903" cy="2468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1" name="Google Shape;381;p7"/>
          <p:cNvGrpSpPr/>
          <p:nvPr/>
        </p:nvGrpSpPr>
        <p:grpSpPr>
          <a:xfrm rot="-987768">
            <a:off x="-414533" y="3230134"/>
            <a:ext cx="1344359" cy="1995308"/>
            <a:chOff x="272875" y="1527563"/>
            <a:chExt cx="255950" cy="455000"/>
          </a:xfrm>
        </p:grpSpPr>
        <p:sp>
          <p:nvSpPr>
            <p:cNvPr id="382" name="Google Shape;382;p7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7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7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7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7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7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7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7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7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7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7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7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7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7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7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7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7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7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7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7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7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7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7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7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7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7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7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7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7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7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7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7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7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7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7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17" name="Google Shape;417;p7"/>
          <p:cNvPicPr preferRelativeResize="0"/>
          <p:nvPr/>
        </p:nvPicPr>
        <p:blipFill>
          <a:blip r:embed="rId3">
            <a:alphaModFix amt="74000"/>
          </a:blip>
          <a:stretch>
            <a:fillRect/>
          </a:stretch>
        </p:blipFill>
        <p:spPr>
          <a:xfrm flipH="1" rot="-1197527">
            <a:off x="8254668" y="3888189"/>
            <a:ext cx="2894871" cy="2593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18" name="Google Shape;418;p7"/>
          <p:cNvPicPr preferRelativeResize="0"/>
          <p:nvPr/>
        </p:nvPicPr>
        <p:blipFill>
          <a:blip r:embed="rId4">
            <a:alphaModFix amt="58000"/>
          </a:blip>
          <a:stretch>
            <a:fillRect/>
          </a:stretch>
        </p:blipFill>
        <p:spPr>
          <a:xfrm rot="-9314708">
            <a:off x="-1515506" y="-1274402"/>
            <a:ext cx="1787180" cy="428736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9" name="Google Shape;419;p7"/>
          <p:cNvPicPr preferRelativeResize="0"/>
          <p:nvPr/>
        </p:nvPicPr>
        <p:blipFill>
          <a:blip r:embed="rId5">
            <a:alphaModFix amt="76000"/>
          </a:blip>
          <a:stretch>
            <a:fillRect/>
          </a:stretch>
        </p:blipFill>
        <p:spPr>
          <a:xfrm rot="394092">
            <a:off x="2157624" y="-1359156"/>
            <a:ext cx="5296602" cy="1972438"/>
          </a:xfrm>
          <a:prstGeom prst="rect">
            <a:avLst/>
          </a:prstGeom>
          <a:noFill/>
          <a:ln>
            <a:noFill/>
          </a:ln>
        </p:spPr>
      </p:pic>
      <p:pic>
        <p:nvPicPr>
          <p:cNvPr id="420" name="Google Shape;420;p7"/>
          <p:cNvPicPr preferRelativeResize="0"/>
          <p:nvPr/>
        </p:nvPicPr>
        <p:blipFill>
          <a:blip r:embed="rId6">
            <a:alphaModFix amt="62000"/>
          </a:blip>
          <a:stretch>
            <a:fillRect/>
          </a:stretch>
        </p:blipFill>
        <p:spPr>
          <a:xfrm flipH="1" rot="6551349">
            <a:off x="7493893" y="-756657"/>
            <a:ext cx="2894870" cy="259332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21" name="Google Shape;421;p7"/>
          <p:cNvGrpSpPr/>
          <p:nvPr/>
        </p:nvGrpSpPr>
        <p:grpSpPr>
          <a:xfrm rot="8100046">
            <a:off x="8172668" y="-457651"/>
            <a:ext cx="1344367" cy="1995327"/>
            <a:chOff x="272875" y="1527563"/>
            <a:chExt cx="255950" cy="455000"/>
          </a:xfrm>
        </p:grpSpPr>
        <p:sp>
          <p:nvSpPr>
            <p:cNvPr id="422" name="Google Shape;422;p7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7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7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7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7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7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7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7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7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7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7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7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7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7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7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7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7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7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7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7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7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7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7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7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7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7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7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7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7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7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7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7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7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7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7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7" name="Google Shape;457;p7"/>
          <p:cNvSpPr/>
          <p:nvPr/>
        </p:nvSpPr>
        <p:spPr>
          <a:xfrm flipH="1" rot="-6477098">
            <a:off x="-3963735" y="-3524095"/>
            <a:ext cx="4623929" cy="7256942"/>
          </a:xfrm>
          <a:custGeom>
            <a:rect b="b" l="l" r="r" t="t"/>
            <a:pathLst>
              <a:path extrusionOk="0" h="94461" w="55812">
                <a:moveTo>
                  <a:pt x="36054" y="83719"/>
                </a:moveTo>
                <a:cubicBezTo>
                  <a:pt x="36059" y="85810"/>
                  <a:pt x="36230" y="87883"/>
                  <a:pt x="36585" y="89937"/>
                </a:cubicBezTo>
                <a:cubicBezTo>
                  <a:pt x="36680" y="90449"/>
                  <a:pt x="36775" y="90942"/>
                  <a:pt x="36888" y="91454"/>
                </a:cubicBezTo>
                <a:cubicBezTo>
                  <a:pt x="36926" y="91719"/>
                  <a:pt x="37002" y="91984"/>
                  <a:pt x="37059" y="92250"/>
                </a:cubicBezTo>
                <a:cubicBezTo>
                  <a:pt x="37097" y="92439"/>
                  <a:pt x="37305" y="92856"/>
                  <a:pt x="37211" y="93046"/>
                </a:cubicBezTo>
                <a:cubicBezTo>
                  <a:pt x="37154" y="93160"/>
                  <a:pt x="36831" y="93255"/>
                  <a:pt x="36718" y="93311"/>
                </a:cubicBezTo>
                <a:cubicBezTo>
                  <a:pt x="36509" y="93425"/>
                  <a:pt x="36282" y="93539"/>
                  <a:pt x="36035" y="93634"/>
                </a:cubicBezTo>
                <a:cubicBezTo>
                  <a:pt x="35599" y="93804"/>
                  <a:pt x="35144" y="93937"/>
                  <a:pt x="34689" y="93994"/>
                </a:cubicBezTo>
                <a:cubicBezTo>
                  <a:pt x="34597" y="94004"/>
                  <a:pt x="34505" y="94009"/>
                  <a:pt x="34414" y="94009"/>
                </a:cubicBezTo>
                <a:cubicBezTo>
                  <a:pt x="33623" y="94009"/>
                  <a:pt x="32889" y="93638"/>
                  <a:pt x="32566" y="92856"/>
                </a:cubicBezTo>
                <a:cubicBezTo>
                  <a:pt x="32244" y="92041"/>
                  <a:pt x="32471" y="91093"/>
                  <a:pt x="32756" y="90297"/>
                </a:cubicBezTo>
                <a:cubicBezTo>
                  <a:pt x="33362" y="88572"/>
                  <a:pt x="34234" y="86923"/>
                  <a:pt x="35125" y="85331"/>
                </a:cubicBezTo>
                <a:cubicBezTo>
                  <a:pt x="35426" y="84788"/>
                  <a:pt x="35736" y="84251"/>
                  <a:pt x="36054" y="83719"/>
                </a:cubicBezTo>
                <a:close/>
                <a:moveTo>
                  <a:pt x="43850" y="72899"/>
                </a:moveTo>
                <a:cubicBezTo>
                  <a:pt x="43926" y="74041"/>
                  <a:pt x="43988" y="75183"/>
                  <a:pt x="44035" y="76326"/>
                </a:cubicBezTo>
                <a:cubicBezTo>
                  <a:pt x="44111" y="78487"/>
                  <a:pt x="44149" y="80629"/>
                  <a:pt x="44130" y="82790"/>
                </a:cubicBezTo>
                <a:cubicBezTo>
                  <a:pt x="44111" y="83871"/>
                  <a:pt x="44092" y="84970"/>
                  <a:pt x="44054" y="86051"/>
                </a:cubicBezTo>
                <a:cubicBezTo>
                  <a:pt x="44016" y="87037"/>
                  <a:pt x="44092" y="88117"/>
                  <a:pt x="43864" y="89065"/>
                </a:cubicBezTo>
                <a:cubicBezTo>
                  <a:pt x="43789" y="89463"/>
                  <a:pt x="43599" y="89823"/>
                  <a:pt x="43334" y="90127"/>
                </a:cubicBezTo>
                <a:cubicBezTo>
                  <a:pt x="43194" y="90249"/>
                  <a:pt x="43052" y="90301"/>
                  <a:pt x="42914" y="90301"/>
                </a:cubicBezTo>
                <a:cubicBezTo>
                  <a:pt x="42585" y="90301"/>
                  <a:pt x="42287" y="90001"/>
                  <a:pt x="42139" y="89653"/>
                </a:cubicBezTo>
                <a:cubicBezTo>
                  <a:pt x="41874" y="88970"/>
                  <a:pt x="41760" y="88193"/>
                  <a:pt x="41609" y="87473"/>
                </a:cubicBezTo>
                <a:cubicBezTo>
                  <a:pt x="41324" y="86165"/>
                  <a:pt x="41021" y="84724"/>
                  <a:pt x="40149" y="83643"/>
                </a:cubicBezTo>
                <a:cubicBezTo>
                  <a:pt x="39770" y="83169"/>
                  <a:pt x="39277" y="82809"/>
                  <a:pt x="38708" y="82582"/>
                </a:cubicBezTo>
                <a:cubicBezTo>
                  <a:pt x="38695" y="82577"/>
                  <a:pt x="38683" y="82574"/>
                  <a:pt x="38671" y="82574"/>
                </a:cubicBezTo>
                <a:cubicBezTo>
                  <a:pt x="38594" y="82574"/>
                  <a:pt x="38540" y="82668"/>
                  <a:pt x="38557" y="82733"/>
                </a:cubicBezTo>
                <a:cubicBezTo>
                  <a:pt x="38917" y="84667"/>
                  <a:pt x="39277" y="86601"/>
                  <a:pt x="39618" y="88534"/>
                </a:cubicBezTo>
                <a:lnTo>
                  <a:pt x="40149" y="91397"/>
                </a:lnTo>
                <a:cubicBezTo>
                  <a:pt x="40263" y="92136"/>
                  <a:pt x="40452" y="92875"/>
                  <a:pt x="40187" y="93596"/>
                </a:cubicBezTo>
                <a:cubicBezTo>
                  <a:pt x="40092" y="93861"/>
                  <a:pt x="39921" y="94183"/>
                  <a:pt x="39618" y="94240"/>
                </a:cubicBezTo>
                <a:cubicBezTo>
                  <a:pt x="39604" y="94243"/>
                  <a:pt x="39590" y="94244"/>
                  <a:pt x="39576" y="94244"/>
                </a:cubicBezTo>
                <a:cubicBezTo>
                  <a:pt x="39294" y="94244"/>
                  <a:pt x="39081" y="93717"/>
                  <a:pt x="38955" y="93482"/>
                </a:cubicBezTo>
                <a:cubicBezTo>
                  <a:pt x="38670" y="92856"/>
                  <a:pt x="38462" y="92193"/>
                  <a:pt x="38348" y="91511"/>
                </a:cubicBezTo>
                <a:cubicBezTo>
                  <a:pt x="38083" y="90146"/>
                  <a:pt x="38045" y="88762"/>
                  <a:pt x="37855" y="87397"/>
                </a:cubicBezTo>
                <a:cubicBezTo>
                  <a:pt x="37647" y="85994"/>
                  <a:pt x="37230" y="84610"/>
                  <a:pt x="36244" y="83549"/>
                </a:cubicBezTo>
                <a:cubicBezTo>
                  <a:pt x="36227" y="83526"/>
                  <a:pt x="36203" y="83515"/>
                  <a:pt x="36178" y="83514"/>
                </a:cubicBezTo>
                <a:lnTo>
                  <a:pt x="36178" y="83514"/>
                </a:lnTo>
                <a:cubicBezTo>
                  <a:pt x="38436" y="79777"/>
                  <a:pt x="41102" y="76305"/>
                  <a:pt x="43850" y="72899"/>
                </a:cubicBezTo>
                <a:close/>
                <a:moveTo>
                  <a:pt x="124" y="0"/>
                </a:moveTo>
                <a:cubicBezTo>
                  <a:pt x="60" y="0"/>
                  <a:pt x="1" y="49"/>
                  <a:pt x="36" y="119"/>
                </a:cubicBezTo>
                <a:lnTo>
                  <a:pt x="17" y="119"/>
                </a:lnTo>
                <a:cubicBezTo>
                  <a:pt x="2955" y="8498"/>
                  <a:pt x="5989" y="16839"/>
                  <a:pt x="9135" y="25123"/>
                </a:cubicBezTo>
                <a:cubicBezTo>
                  <a:pt x="9894" y="27152"/>
                  <a:pt x="10671" y="29180"/>
                  <a:pt x="11467" y="31208"/>
                </a:cubicBezTo>
                <a:cubicBezTo>
                  <a:pt x="12168" y="33028"/>
                  <a:pt x="12794" y="34905"/>
                  <a:pt x="13647" y="36649"/>
                </a:cubicBezTo>
                <a:cubicBezTo>
                  <a:pt x="14292" y="37976"/>
                  <a:pt x="15221" y="39246"/>
                  <a:pt x="16623" y="39796"/>
                </a:cubicBezTo>
                <a:cubicBezTo>
                  <a:pt x="17283" y="40054"/>
                  <a:pt x="17979" y="40142"/>
                  <a:pt x="18690" y="40142"/>
                </a:cubicBezTo>
                <a:cubicBezTo>
                  <a:pt x="19959" y="40142"/>
                  <a:pt x="21272" y="39862"/>
                  <a:pt x="22500" y="39777"/>
                </a:cubicBezTo>
                <a:cubicBezTo>
                  <a:pt x="23246" y="39726"/>
                  <a:pt x="23995" y="39701"/>
                  <a:pt x="24747" y="39701"/>
                </a:cubicBezTo>
                <a:cubicBezTo>
                  <a:pt x="26249" y="39701"/>
                  <a:pt x="27757" y="39802"/>
                  <a:pt x="29249" y="40004"/>
                </a:cubicBezTo>
                <a:cubicBezTo>
                  <a:pt x="31106" y="40270"/>
                  <a:pt x="33021" y="40668"/>
                  <a:pt x="34727" y="41502"/>
                </a:cubicBezTo>
                <a:cubicBezTo>
                  <a:pt x="36433" y="42317"/>
                  <a:pt x="37836" y="43682"/>
                  <a:pt x="38708" y="45350"/>
                </a:cubicBezTo>
                <a:cubicBezTo>
                  <a:pt x="39580" y="46981"/>
                  <a:pt x="40054" y="48782"/>
                  <a:pt x="40471" y="50545"/>
                </a:cubicBezTo>
                <a:cubicBezTo>
                  <a:pt x="42179" y="57664"/>
                  <a:pt x="43282" y="64918"/>
                  <a:pt x="43803" y="72216"/>
                </a:cubicBezTo>
                <a:lnTo>
                  <a:pt x="43803" y="72216"/>
                </a:lnTo>
                <a:cubicBezTo>
                  <a:pt x="43494" y="72599"/>
                  <a:pt x="43186" y="72983"/>
                  <a:pt x="42879" y="73369"/>
                </a:cubicBezTo>
                <a:cubicBezTo>
                  <a:pt x="40831" y="75966"/>
                  <a:pt x="38822" y="78601"/>
                  <a:pt x="37021" y="81387"/>
                </a:cubicBezTo>
                <a:cubicBezTo>
                  <a:pt x="35277" y="84098"/>
                  <a:pt x="33571" y="87018"/>
                  <a:pt x="32471" y="90070"/>
                </a:cubicBezTo>
                <a:cubicBezTo>
                  <a:pt x="31997" y="91359"/>
                  <a:pt x="31770" y="93198"/>
                  <a:pt x="33154" y="94013"/>
                </a:cubicBezTo>
                <a:cubicBezTo>
                  <a:pt x="33534" y="94235"/>
                  <a:pt x="33946" y="94326"/>
                  <a:pt x="34367" y="94326"/>
                </a:cubicBezTo>
                <a:cubicBezTo>
                  <a:pt x="35456" y="94326"/>
                  <a:pt x="36609" y="93717"/>
                  <a:pt x="37457" y="93198"/>
                </a:cubicBezTo>
                <a:cubicBezTo>
                  <a:pt x="37514" y="93160"/>
                  <a:pt x="37533" y="93103"/>
                  <a:pt x="37514" y="93046"/>
                </a:cubicBezTo>
                <a:cubicBezTo>
                  <a:pt x="36725" y="90076"/>
                  <a:pt x="36309" y="87016"/>
                  <a:pt x="36300" y="83937"/>
                </a:cubicBezTo>
                <a:lnTo>
                  <a:pt x="36300" y="83937"/>
                </a:lnTo>
                <a:cubicBezTo>
                  <a:pt x="38208" y="86250"/>
                  <a:pt x="37579" y="89653"/>
                  <a:pt x="38348" y="92383"/>
                </a:cubicBezTo>
                <a:cubicBezTo>
                  <a:pt x="38500" y="93065"/>
                  <a:pt x="38803" y="93710"/>
                  <a:pt x="39201" y="94297"/>
                </a:cubicBezTo>
                <a:cubicBezTo>
                  <a:pt x="39289" y="94413"/>
                  <a:pt x="39407" y="94460"/>
                  <a:pt x="39532" y="94460"/>
                </a:cubicBezTo>
                <a:cubicBezTo>
                  <a:pt x="39756" y="94460"/>
                  <a:pt x="40003" y="94309"/>
                  <a:pt x="40149" y="94127"/>
                </a:cubicBezTo>
                <a:cubicBezTo>
                  <a:pt x="40490" y="93728"/>
                  <a:pt x="40566" y="93103"/>
                  <a:pt x="40547" y="92591"/>
                </a:cubicBezTo>
                <a:cubicBezTo>
                  <a:pt x="40509" y="91681"/>
                  <a:pt x="40244" y="90752"/>
                  <a:pt x="40092" y="89861"/>
                </a:cubicBezTo>
                <a:cubicBezTo>
                  <a:pt x="39670" y="87551"/>
                  <a:pt x="39266" y="85241"/>
                  <a:pt x="38846" y="82914"/>
                </a:cubicBezTo>
                <a:lnTo>
                  <a:pt x="38846" y="82914"/>
                </a:lnTo>
                <a:cubicBezTo>
                  <a:pt x="40217" y="83575"/>
                  <a:pt x="40753" y="85091"/>
                  <a:pt x="41116" y="86487"/>
                </a:cubicBezTo>
                <a:cubicBezTo>
                  <a:pt x="41305" y="87245"/>
                  <a:pt x="41438" y="88022"/>
                  <a:pt x="41628" y="88781"/>
                </a:cubicBezTo>
                <a:cubicBezTo>
                  <a:pt x="41760" y="89349"/>
                  <a:pt x="41874" y="90146"/>
                  <a:pt x="42443" y="90468"/>
                </a:cubicBezTo>
                <a:cubicBezTo>
                  <a:pt x="42589" y="90550"/>
                  <a:pt x="42735" y="90587"/>
                  <a:pt x="42876" y="90587"/>
                </a:cubicBezTo>
                <a:cubicBezTo>
                  <a:pt x="43193" y="90587"/>
                  <a:pt x="43484" y="90402"/>
                  <a:pt x="43694" y="90127"/>
                </a:cubicBezTo>
                <a:cubicBezTo>
                  <a:pt x="44168" y="89539"/>
                  <a:pt x="44225" y="88781"/>
                  <a:pt x="44263" y="88060"/>
                </a:cubicBezTo>
                <a:cubicBezTo>
                  <a:pt x="44376" y="85842"/>
                  <a:pt x="44433" y="83624"/>
                  <a:pt x="44433" y="81425"/>
                </a:cubicBezTo>
                <a:cubicBezTo>
                  <a:pt x="44433" y="78462"/>
                  <a:pt x="44333" y="75502"/>
                  <a:pt x="44134" y="72549"/>
                </a:cubicBezTo>
                <a:lnTo>
                  <a:pt x="44134" y="72549"/>
                </a:lnTo>
                <a:cubicBezTo>
                  <a:pt x="45525" y="70831"/>
                  <a:pt x="46934" y="69129"/>
                  <a:pt x="48319" y="67416"/>
                </a:cubicBezTo>
                <a:cubicBezTo>
                  <a:pt x="50916" y="64213"/>
                  <a:pt x="53457" y="60952"/>
                  <a:pt x="55694" y="57464"/>
                </a:cubicBezTo>
                <a:cubicBezTo>
                  <a:pt x="55812" y="57293"/>
                  <a:pt x="55657" y="57122"/>
                  <a:pt x="55493" y="57122"/>
                </a:cubicBezTo>
                <a:cubicBezTo>
                  <a:pt x="55421" y="57122"/>
                  <a:pt x="55348" y="57155"/>
                  <a:pt x="55295" y="57236"/>
                </a:cubicBezTo>
                <a:cubicBezTo>
                  <a:pt x="51966" y="62402"/>
                  <a:pt x="47953" y="67087"/>
                  <a:pt x="44086" y="71866"/>
                </a:cubicBezTo>
                <a:lnTo>
                  <a:pt x="44086" y="71866"/>
                </a:lnTo>
                <a:cubicBezTo>
                  <a:pt x="43682" y="66321"/>
                  <a:pt x="42926" y="60806"/>
                  <a:pt x="41817" y="55360"/>
                </a:cubicBezTo>
                <a:cubicBezTo>
                  <a:pt x="41400" y="53255"/>
                  <a:pt x="40945" y="51132"/>
                  <a:pt x="40376" y="49066"/>
                </a:cubicBezTo>
                <a:cubicBezTo>
                  <a:pt x="39921" y="47379"/>
                  <a:pt x="39315" y="45673"/>
                  <a:pt x="38310" y="44213"/>
                </a:cubicBezTo>
                <a:cubicBezTo>
                  <a:pt x="36130" y="41104"/>
                  <a:pt x="32301" y="40175"/>
                  <a:pt x="28737" y="39739"/>
                </a:cubicBezTo>
                <a:cubicBezTo>
                  <a:pt x="27406" y="39567"/>
                  <a:pt x="26076" y="39485"/>
                  <a:pt x="24745" y="39485"/>
                </a:cubicBezTo>
                <a:cubicBezTo>
                  <a:pt x="23877" y="39485"/>
                  <a:pt x="23008" y="39520"/>
                  <a:pt x="22140" y="39587"/>
                </a:cubicBezTo>
                <a:cubicBezTo>
                  <a:pt x="21041" y="39680"/>
                  <a:pt x="19854" y="39911"/>
                  <a:pt x="18707" y="39911"/>
                </a:cubicBezTo>
                <a:cubicBezTo>
                  <a:pt x="17736" y="39911"/>
                  <a:pt x="16794" y="39745"/>
                  <a:pt x="15960" y="39189"/>
                </a:cubicBezTo>
                <a:cubicBezTo>
                  <a:pt x="14519" y="38204"/>
                  <a:pt x="13780" y="36479"/>
                  <a:pt x="13173" y="34924"/>
                </a:cubicBezTo>
                <a:cubicBezTo>
                  <a:pt x="12339" y="32820"/>
                  <a:pt x="11543" y="30735"/>
                  <a:pt x="10728" y="28630"/>
                </a:cubicBezTo>
                <a:cubicBezTo>
                  <a:pt x="7505" y="20194"/>
                  <a:pt x="4377" y="11721"/>
                  <a:pt x="1344" y="3228"/>
                </a:cubicBezTo>
                <a:cubicBezTo>
                  <a:pt x="965" y="2166"/>
                  <a:pt x="586" y="1124"/>
                  <a:pt x="226" y="62"/>
                </a:cubicBezTo>
                <a:cubicBezTo>
                  <a:pt x="204" y="19"/>
                  <a:pt x="163" y="0"/>
                  <a:pt x="124" y="0"/>
                </a:cubicBezTo>
                <a:close/>
              </a:path>
            </a:pathLst>
          </a:custGeom>
          <a:solidFill>
            <a:srgbClr val="1C5F6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p7"/>
          <p:cNvSpPr/>
          <p:nvPr/>
        </p:nvSpPr>
        <p:spPr>
          <a:xfrm rot="-7689947">
            <a:off x="8072325" y="4598041"/>
            <a:ext cx="2264989" cy="2165745"/>
          </a:xfrm>
          <a:custGeom>
            <a:rect b="b" l="l" r="r" t="t"/>
            <a:pathLst>
              <a:path extrusionOk="0" h="20404" w="21339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3C8DA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" name="Google Shape;460;p8"/>
          <p:cNvPicPr preferRelativeResize="0"/>
          <p:nvPr/>
        </p:nvPicPr>
        <p:blipFill>
          <a:blip r:embed="rId2">
            <a:alphaModFix amt="74000"/>
          </a:blip>
          <a:stretch>
            <a:fillRect/>
          </a:stretch>
        </p:blipFill>
        <p:spPr>
          <a:xfrm flipH="1" rot="-10162003">
            <a:off x="301118" y="56641"/>
            <a:ext cx="2894871" cy="2593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61" name="Google Shape;461;p8"/>
          <p:cNvPicPr preferRelativeResize="0"/>
          <p:nvPr/>
        </p:nvPicPr>
        <p:blipFill>
          <a:blip r:embed="rId3">
            <a:alphaModFix amt="33000"/>
          </a:blip>
          <a:stretch>
            <a:fillRect/>
          </a:stretch>
        </p:blipFill>
        <p:spPr>
          <a:xfrm flipH="1" rot="10800000">
            <a:off x="2309117" y="4"/>
            <a:ext cx="6114874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2" name="Google Shape;462;p8"/>
          <p:cNvPicPr preferRelativeResize="0"/>
          <p:nvPr/>
        </p:nvPicPr>
        <p:blipFill>
          <a:blip r:embed="rId4">
            <a:alphaModFix amt="58000"/>
          </a:blip>
          <a:stretch>
            <a:fillRect/>
          </a:stretch>
        </p:blipFill>
        <p:spPr>
          <a:xfrm rot="-8962532">
            <a:off x="7553885" y="2352524"/>
            <a:ext cx="1462806" cy="3509154"/>
          </a:xfrm>
          <a:prstGeom prst="rect">
            <a:avLst/>
          </a:prstGeom>
          <a:noFill/>
          <a:ln>
            <a:noFill/>
          </a:ln>
        </p:spPr>
      </p:pic>
      <p:pic>
        <p:nvPicPr>
          <p:cNvPr id="463" name="Google Shape;463;p8"/>
          <p:cNvPicPr preferRelativeResize="0"/>
          <p:nvPr/>
        </p:nvPicPr>
        <p:blipFill>
          <a:blip r:embed="rId5">
            <a:alphaModFix amt="62000"/>
          </a:blip>
          <a:stretch>
            <a:fillRect/>
          </a:stretch>
        </p:blipFill>
        <p:spPr>
          <a:xfrm flipH="1" rot="-10162003">
            <a:off x="-1091107" y="-1133759"/>
            <a:ext cx="2894871" cy="2593322"/>
          </a:xfrm>
          <a:prstGeom prst="rect">
            <a:avLst/>
          </a:prstGeom>
          <a:noFill/>
          <a:ln>
            <a:noFill/>
          </a:ln>
        </p:spPr>
      </p:pic>
      <p:sp>
        <p:nvSpPr>
          <p:cNvPr id="464" name="Google Shape;464;p8"/>
          <p:cNvSpPr/>
          <p:nvPr/>
        </p:nvSpPr>
        <p:spPr>
          <a:xfrm rot="-6681487">
            <a:off x="8044372" y="2590906"/>
            <a:ext cx="2265023" cy="2165778"/>
          </a:xfrm>
          <a:custGeom>
            <a:rect b="b" l="l" r="r" t="t"/>
            <a:pathLst>
              <a:path extrusionOk="0" h="20404" w="21339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3C8DA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5" name="Google Shape;465;p8"/>
          <p:cNvGrpSpPr/>
          <p:nvPr/>
        </p:nvGrpSpPr>
        <p:grpSpPr>
          <a:xfrm rot="8100046">
            <a:off x="-12030" y="3450661"/>
            <a:ext cx="1344367" cy="1995327"/>
            <a:chOff x="272875" y="1527563"/>
            <a:chExt cx="255950" cy="455000"/>
          </a:xfrm>
        </p:grpSpPr>
        <p:sp>
          <p:nvSpPr>
            <p:cNvPr id="466" name="Google Shape;466;p8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8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8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8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8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8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8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8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8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8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8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8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8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8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8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8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8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8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8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8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8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8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8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8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8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8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8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8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8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8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8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8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8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8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8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1" name="Google Shape;501;p8"/>
          <p:cNvGrpSpPr/>
          <p:nvPr/>
        </p:nvGrpSpPr>
        <p:grpSpPr>
          <a:xfrm rot="-987768">
            <a:off x="7751817" y="-266278"/>
            <a:ext cx="1344359" cy="1995308"/>
            <a:chOff x="272875" y="1527563"/>
            <a:chExt cx="255950" cy="455000"/>
          </a:xfrm>
        </p:grpSpPr>
        <p:sp>
          <p:nvSpPr>
            <p:cNvPr id="502" name="Google Shape;502;p8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8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8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8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8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8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8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8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8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8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8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8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8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8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8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8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8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8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8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8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8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8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8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8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8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8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8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8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8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8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8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8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8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8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8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37" name="Google Shape;537;p8"/>
          <p:cNvPicPr preferRelativeResize="0"/>
          <p:nvPr/>
        </p:nvPicPr>
        <p:blipFill>
          <a:blip r:embed="rId6">
            <a:alphaModFix amt="62000"/>
          </a:blip>
          <a:stretch>
            <a:fillRect/>
          </a:stretch>
        </p:blipFill>
        <p:spPr>
          <a:xfrm rot="5400000">
            <a:off x="1054424" y="-334421"/>
            <a:ext cx="4474637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538" name="Google Shape;538;p8"/>
          <p:cNvSpPr txBox="1"/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39" name="Google Shape;539;p8"/>
          <p:cNvSpPr/>
          <p:nvPr/>
        </p:nvSpPr>
        <p:spPr>
          <a:xfrm flipH="1" rot="231922">
            <a:off x="-1189243" y="-3465582"/>
            <a:ext cx="4623938" cy="7256951"/>
          </a:xfrm>
          <a:custGeom>
            <a:rect b="b" l="l" r="r" t="t"/>
            <a:pathLst>
              <a:path extrusionOk="0" h="94461" w="55812">
                <a:moveTo>
                  <a:pt x="36054" y="83719"/>
                </a:moveTo>
                <a:cubicBezTo>
                  <a:pt x="36059" y="85810"/>
                  <a:pt x="36230" y="87883"/>
                  <a:pt x="36585" y="89937"/>
                </a:cubicBezTo>
                <a:cubicBezTo>
                  <a:pt x="36680" y="90449"/>
                  <a:pt x="36775" y="90942"/>
                  <a:pt x="36888" y="91454"/>
                </a:cubicBezTo>
                <a:cubicBezTo>
                  <a:pt x="36926" y="91719"/>
                  <a:pt x="37002" y="91984"/>
                  <a:pt x="37059" y="92250"/>
                </a:cubicBezTo>
                <a:cubicBezTo>
                  <a:pt x="37097" y="92439"/>
                  <a:pt x="37305" y="92856"/>
                  <a:pt x="37211" y="93046"/>
                </a:cubicBezTo>
                <a:cubicBezTo>
                  <a:pt x="37154" y="93160"/>
                  <a:pt x="36831" y="93255"/>
                  <a:pt x="36718" y="93311"/>
                </a:cubicBezTo>
                <a:cubicBezTo>
                  <a:pt x="36509" y="93425"/>
                  <a:pt x="36282" y="93539"/>
                  <a:pt x="36035" y="93634"/>
                </a:cubicBezTo>
                <a:cubicBezTo>
                  <a:pt x="35599" y="93804"/>
                  <a:pt x="35144" y="93937"/>
                  <a:pt x="34689" y="93994"/>
                </a:cubicBezTo>
                <a:cubicBezTo>
                  <a:pt x="34597" y="94004"/>
                  <a:pt x="34505" y="94009"/>
                  <a:pt x="34414" y="94009"/>
                </a:cubicBezTo>
                <a:cubicBezTo>
                  <a:pt x="33623" y="94009"/>
                  <a:pt x="32889" y="93638"/>
                  <a:pt x="32566" y="92856"/>
                </a:cubicBezTo>
                <a:cubicBezTo>
                  <a:pt x="32244" y="92041"/>
                  <a:pt x="32471" y="91093"/>
                  <a:pt x="32756" y="90297"/>
                </a:cubicBezTo>
                <a:cubicBezTo>
                  <a:pt x="33362" y="88572"/>
                  <a:pt x="34234" y="86923"/>
                  <a:pt x="35125" y="85331"/>
                </a:cubicBezTo>
                <a:cubicBezTo>
                  <a:pt x="35426" y="84788"/>
                  <a:pt x="35736" y="84251"/>
                  <a:pt x="36054" y="83719"/>
                </a:cubicBezTo>
                <a:close/>
                <a:moveTo>
                  <a:pt x="43850" y="72899"/>
                </a:moveTo>
                <a:cubicBezTo>
                  <a:pt x="43926" y="74041"/>
                  <a:pt x="43988" y="75183"/>
                  <a:pt x="44035" y="76326"/>
                </a:cubicBezTo>
                <a:cubicBezTo>
                  <a:pt x="44111" y="78487"/>
                  <a:pt x="44149" y="80629"/>
                  <a:pt x="44130" y="82790"/>
                </a:cubicBezTo>
                <a:cubicBezTo>
                  <a:pt x="44111" y="83871"/>
                  <a:pt x="44092" y="84970"/>
                  <a:pt x="44054" y="86051"/>
                </a:cubicBezTo>
                <a:cubicBezTo>
                  <a:pt x="44016" y="87037"/>
                  <a:pt x="44092" y="88117"/>
                  <a:pt x="43864" y="89065"/>
                </a:cubicBezTo>
                <a:cubicBezTo>
                  <a:pt x="43789" y="89463"/>
                  <a:pt x="43599" y="89823"/>
                  <a:pt x="43334" y="90127"/>
                </a:cubicBezTo>
                <a:cubicBezTo>
                  <a:pt x="43194" y="90249"/>
                  <a:pt x="43052" y="90301"/>
                  <a:pt x="42914" y="90301"/>
                </a:cubicBezTo>
                <a:cubicBezTo>
                  <a:pt x="42585" y="90301"/>
                  <a:pt x="42287" y="90001"/>
                  <a:pt x="42139" y="89653"/>
                </a:cubicBezTo>
                <a:cubicBezTo>
                  <a:pt x="41874" y="88970"/>
                  <a:pt x="41760" y="88193"/>
                  <a:pt x="41609" y="87473"/>
                </a:cubicBezTo>
                <a:cubicBezTo>
                  <a:pt x="41324" y="86165"/>
                  <a:pt x="41021" y="84724"/>
                  <a:pt x="40149" y="83643"/>
                </a:cubicBezTo>
                <a:cubicBezTo>
                  <a:pt x="39770" y="83169"/>
                  <a:pt x="39277" y="82809"/>
                  <a:pt x="38708" y="82582"/>
                </a:cubicBezTo>
                <a:cubicBezTo>
                  <a:pt x="38695" y="82577"/>
                  <a:pt x="38683" y="82574"/>
                  <a:pt x="38671" y="82574"/>
                </a:cubicBezTo>
                <a:cubicBezTo>
                  <a:pt x="38594" y="82574"/>
                  <a:pt x="38540" y="82668"/>
                  <a:pt x="38557" y="82733"/>
                </a:cubicBezTo>
                <a:cubicBezTo>
                  <a:pt x="38917" y="84667"/>
                  <a:pt x="39277" y="86601"/>
                  <a:pt x="39618" y="88534"/>
                </a:cubicBezTo>
                <a:lnTo>
                  <a:pt x="40149" y="91397"/>
                </a:lnTo>
                <a:cubicBezTo>
                  <a:pt x="40263" y="92136"/>
                  <a:pt x="40452" y="92875"/>
                  <a:pt x="40187" y="93596"/>
                </a:cubicBezTo>
                <a:cubicBezTo>
                  <a:pt x="40092" y="93861"/>
                  <a:pt x="39921" y="94183"/>
                  <a:pt x="39618" y="94240"/>
                </a:cubicBezTo>
                <a:cubicBezTo>
                  <a:pt x="39604" y="94243"/>
                  <a:pt x="39590" y="94244"/>
                  <a:pt x="39576" y="94244"/>
                </a:cubicBezTo>
                <a:cubicBezTo>
                  <a:pt x="39294" y="94244"/>
                  <a:pt x="39081" y="93717"/>
                  <a:pt x="38955" y="93482"/>
                </a:cubicBezTo>
                <a:cubicBezTo>
                  <a:pt x="38670" y="92856"/>
                  <a:pt x="38462" y="92193"/>
                  <a:pt x="38348" y="91511"/>
                </a:cubicBezTo>
                <a:cubicBezTo>
                  <a:pt x="38083" y="90146"/>
                  <a:pt x="38045" y="88762"/>
                  <a:pt x="37855" y="87397"/>
                </a:cubicBezTo>
                <a:cubicBezTo>
                  <a:pt x="37647" y="85994"/>
                  <a:pt x="37230" y="84610"/>
                  <a:pt x="36244" y="83549"/>
                </a:cubicBezTo>
                <a:cubicBezTo>
                  <a:pt x="36227" y="83526"/>
                  <a:pt x="36203" y="83515"/>
                  <a:pt x="36178" y="83514"/>
                </a:cubicBezTo>
                <a:lnTo>
                  <a:pt x="36178" y="83514"/>
                </a:lnTo>
                <a:cubicBezTo>
                  <a:pt x="38436" y="79777"/>
                  <a:pt x="41102" y="76305"/>
                  <a:pt x="43850" y="72899"/>
                </a:cubicBezTo>
                <a:close/>
                <a:moveTo>
                  <a:pt x="124" y="0"/>
                </a:moveTo>
                <a:cubicBezTo>
                  <a:pt x="60" y="0"/>
                  <a:pt x="1" y="49"/>
                  <a:pt x="36" y="119"/>
                </a:cubicBezTo>
                <a:lnTo>
                  <a:pt x="17" y="119"/>
                </a:lnTo>
                <a:cubicBezTo>
                  <a:pt x="2955" y="8498"/>
                  <a:pt x="5989" y="16839"/>
                  <a:pt x="9135" y="25123"/>
                </a:cubicBezTo>
                <a:cubicBezTo>
                  <a:pt x="9894" y="27152"/>
                  <a:pt x="10671" y="29180"/>
                  <a:pt x="11467" y="31208"/>
                </a:cubicBezTo>
                <a:cubicBezTo>
                  <a:pt x="12168" y="33028"/>
                  <a:pt x="12794" y="34905"/>
                  <a:pt x="13647" y="36649"/>
                </a:cubicBezTo>
                <a:cubicBezTo>
                  <a:pt x="14292" y="37976"/>
                  <a:pt x="15221" y="39246"/>
                  <a:pt x="16623" y="39796"/>
                </a:cubicBezTo>
                <a:cubicBezTo>
                  <a:pt x="17283" y="40054"/>
                  <a:pt x="17979" y="40142"/>
                  <a:pt x="18690" y="40142"/>
                </a:cubicBezTo>
                <a:cubicBezTo>
                  <a:pt x="19959" y="40142"/>
                  <a:pt x="21272" y="39862"/>
                  <a:pt x="22500" y="39777"/>
                </a:cubicBezTo>
                <a:cubicBezTo>
                  <a:pt x="23246" y="39726"/>
                  <a:pt x="23995" y="39701"/>
                  <a:pt x="24747" y="39701"/>
                </a:cubicBezTo>
                <a:cubicBezTo>
                  <a:pt x="26249" y="39701"/>
                  <a:pt x="27757" y="39802"/>
                  <a:pt x="29249" y="40004"/>
                </a:cubicBezTo>
                <a:cubicBezTo>
                  <a:pt x="31106" y="40270"/>
                  <a:pt x="33021" y="40668"/>
                  <a:pt x="34727" y="41502"/>
                </a:cubicBezTo>
                <a:cubicBezTo>
                  <a:pt x="36433" y="42317"/>
                  <a:pt x="37836" y="43682"/>
                  <a:pt x="38708" y="45350"/>
                </a:cubicBezTo>
                <a:cubicBezTo>
                  <a:pt x="39580" y="46981"/>
                  <a:pt x="40054" y="48782"/>
                  <a:pt x="40471" y="50545"/>
                </a:cubicBezTo>
                <a:cubicBezTo>
                  <a:pt x="42179" y="57664"/>
                  <a:pt x="43282" y="64918"/>
                  <a:pt x="43803" y="72216"/>
                </a:cubicBezTo>
                <a:lnTo>
                  <a:pt x="43803" y="72216"/>
                </a:lnTo>
                <a:cubicBezTo>
                  <a:pt x="43494" y="72599"/>
                  <a:pt x="43186" y="72983"/>
                  <a:pt x="42879" y="73369"/>
                </a:cubicBezTo>
                <a:cubicBezTo>
                  <a:pt x="40831" y="75966"/>
                  <a:pt x="38822" y="78601"/>
                  <a:pt x="37021" y="81387"/>
                </a:cubicBezTo>
                <a:cubicBezTo>
                  <a:pt x="35277" y="84098"/>
                  <a:pt x="33571" y="87018"/>
                  <a:pt x="32471" y="90070"/>
                </a:cubicBezTo>
                <a:cubicBezTo>
                  <a:pt x="31997" y="91359"/>
                  <a:pt x="31770" y="93198"/>
                  <a:pt x="33154" y="94013"/>
                </a:cubicBezTo>
                <a:cubicBezTo>
                  <a:pt x="33534" y="94235"/>
                  <a:pt x="33946" y="94326"/>
                  <a:pt x="34367" y="94326"/>
                </a:cubicBezTo>
                <a:cubicBezTo>
                  <a:pt x="35456" y="94326"/>
                  <a:pt x="36609" y="93717"/>
                  <a:pt x="37457" y="93198"/>
                </a:cubicBezTo>
                <a:cubicBezTo>
                  <a:pt x="37514" y="93160"/>
                  <a:pt x="37533" y="93103"/>
                  <a:pt x="37514" y="93046"/>
                </a:cubicBezTo>
                <a:cubicBezTo>
                  <a:pt x="36725" y="90076"/>
                  <a:pt x="36309" y="87016"/>
                  <a:pt x="36300" y="83937"/>
                </a:cubicBezTo>
                <a:lnTo>
                  <a:pt x="36300" y="83937"/>
                </a:lnTo>
                <a:cubicBezTo>
                  <a:pt x="38208" y="86250"/>
                  <a:pt x="37579" y="89653"/>
                  <a:pt x="38348" y="92383"/>
                </a:cubicBezTo>
                <a:cubicBezTo>
                  <a:pt x="38500" y="93065"/>
                  <a:pt x="38803" y="93710"/>
                  <a:pt x="39201" y="94297"/>
                </a:cubicBezTo>
                <a:cubicBezTo>
                  <a:pt x="39289" y="94413"/>
                  <a:pt x="39407" y="94460"/>
                  <a:pt x="39532" y="94460"/>
                </a:cubicBezTo>
                <a:cubicBezTo>
                  <a:pt x="39756" y="94460"/>
                  <a:pt x="40003" y="94309"/>
                  <a:pt x="40149" y="94127"/>
                </a:cubicBezTo>
                <a:cubicBezTo>
                  <a:pt x="40490" y="93728"/>
                  <a:pt x="40566" y="93103"/>
                  <a:pt x="40547" y="92591"/>
                </a:cubicBezTo>
                <a:cubicBezTo>
                  <a:pt x="40509" y="91681"/>
                  <a:pt x="40244" y="90752"/>
                  <a:pt x="40092" y="89861"/>
                </a:cubicBezTo>
                <a:cubicBezTo>
                  <a:pt x="39670" y="87551"/>
                  <a:pt x="39266" y="85241"/>
                  <a:pt x="38846" y="82914"/>
                </a:cubicBezTo>
                <a:lnTo>
                  <a:pt x="38846" y="82914"/>
                </a:lnTo>
                <a:cubicBezTo>
                  <a:pt x="40217" y="83575"/>
                  <a:pt x="40753" y="85091"/>
                  <a:pt x="41116" y="86487"/>
                </a:cubicBezTo>
                <a:cubicBezTo>
                  <a:pt x="41305" y="87245"/>
                  <a:pt x="41438" y="88022"/>
                  <a:pt x="41628" y="88781"/>
                </a:cubicBezTo>
                <a:cubicBezTo>
                  <a:pt x="41760" y="89349"/>
                  <a:pt x="41874" y="90146"/>
                  <a:pt x="42443" y="90468"/>
                </a:cubicBezTo>
                <a:cubicBezTo>
                  <a:pt x="42589" y="90550"/>
                  <a:pt x="42735" y="90587"/>
                  <a:pt x="42876" y="90587"/>
                </a:cubicBezTo>
                <a:cubicBezTo>
                  <a:pt x="43193" y="90587"/>
                  <a:pt x="43484" y="90402"/>
                  <a:pt x="43694" y="90127"/>
                </a:cubicBezTo>
                <a:cubicBezTo>
                  <a:pt x="44168" y="89539"/>
                  <a:pt x="44225" y="88781"/>
                  <a:pt x="44263" y="88060"/>
                </a:cubicBezTo>
                <a:cubicBezTo>
                  <a:pt x="44376" y="85842"/>
                  <a:pt x="44433" y="83624"/>
                  <a:pt x="44433" y="81425"/>
                </a:cubicBezTo>
                <a:cubicBezTo>
                  <a:pt x="44433" y="78462"/>
                  <a:pt x="44333" y="75502"/>
                  <a:pt x="44134" y="72549"/>
                </a:cubicBezTo>
                <a:lnTo>
                  <a:pt x="44134" y="72549"/>
                </a:lnTo>
                <a:cubicBezTo>
                  <a:pt x="45525" y="70831"/>
                  <a:pt x="46934" y="69129"/>
                  <a:pt x="48319" y="67416"/>
                </a:cubicBezTo>
                <a:cubicBezTo>
                  <a:pt x="50916" y="64213"/>
                  <a:pt x="53457" y="60952"/>
                  <a:pt x="55694" y="57464"/>
                </a:cubicBezTo>
                <a:cubicBezTo>
                  <a:pt x="55812" y="57293"/>
                  <a:pt x="55657" y="57122"/>
                  <a:pt x="55493" y="57122"/>
                </a:cubicBezTo>
                <a:cubicBezTo>
                  <a:pt x="55421" y="57122"/>
                  <a:pt x="55348" y="57155"/>
                  <a:pt x="55295" y="57236"/>
                </a:cubicBezTo>
                <a:cubicBezTo>
                  <a:pt x="51966" y="62402"/>
                  <a:pt x="47953" y="67087"/>
                  <a:pt x="44086" y="71866"/>
                </a:cubicBezTo>
                <a:lnTo>
                  <a:pt x="44086" y="71866"/>
                </a:lnTo>
                <a:cubicBezTo>
                  <a:pt x="43682" y="66321"/>
                  <a:pt x="42926" y="60806"/>
                  <a:pt x="41817" y="55360"/>
                </a:cubicBezTo>
                <a:cubicBezTo>
                  <a:pt x="41400" y="53255"/>
                  <a:pt x="40945" y="51132"/>
                  <a:pt x="40376" y="49066"/>
                </a:cubicBezTo>
                <a:cubicBezTo>
                  <a:pt x="39921" y="47379"/>
                  <a:pt x="39315" y="45673"/>
                  <a:pt x="38310" y="44213"/>
                </a:cubicBezTo>
                <a:cubicBezTo>
                  <a:pt x="36130" y="41104"/>
                  <a:pt x="32301" y="40175"/>
                  <a:pt x="28737" y="39739"/>
                </a:cubicBezTo>
                <a:cubicBezTo>
                  <a:pt x="27406" y="39567"/>
                  <a:pt x="26076" y="39485"/>
                  <a:pt x="24745" y="39485"/>
                </a:cubicBezTo>
                <a:cubicBezTo>
                  <a:pt x="23877" y="39485"/>
                  <a:pt x="23008" y="39520"/>
                  <a:pt x="22140" y="39587"/>
                </a:cubicBezTo>
                <a:cubicBezTo>
                  <a:pt x="21041" y="39680"/>
                  <a:pt x="19854" y="39911"/>
                  <a:pt x="18707" y="39911"/>
                </a:cubicBezTo>
                <a:cubicBezTo>
                  <a:pt x="17736" y="39911"/>
                  <a:pt x="16794" y="39745"/>
                  <a:pt x="15960" y="39189"/>
                </a:cubicBezTo>
                <a:cubicBezTo>
                  <a:pt x="14519" y="38204"/>
                  <a:pt x="13780" y="36479"/>
                  <a:pt x="13173" y="34924"/>
                </a:cubicBezTo>
                <a:cubicBezTo>
                  <a:pt x="12339" y="32820"/>
                  <a:pt x="11543" y="30735"/>
                  <a:pt x="10728" y="28630"/>
                </a:cubicBezTo>
                <a:cubicBezTo>
                  <a:pt x="7505" y="20194"/>
                  <a:pt x="4377" y="11721"/>
                  <a:pt x="1344" y="3228"/>
                </a:cubicBezTo>
                <a:cubicBezTo>
                  <a:pt x="965" y="2166"/>
                  <a:pt x="586" y="1124"/>
                  <a:pt x="226" y="62"/>
                </a:cubicBezTo>
                <a:cubicBezTo>
                  <a:pt x="204" y="19"/>
                  <a:pt x="163" y="0"/>
                  <a:pt x="124" y="0"/>
                </a:cubicBezTo>
                <a:close/>
              </a:path>
            </a:pathLst>
          </a:custGeom>
          <a:solidFill>
            <a:srgbClr val="1C5F6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9"/>
          <p:cNvSpPr txBox="1"/>
          <p:nvPr>
            <p:ph idx="1" type="subTitle"/>
          </p:nvPr>
        </p:nvSpPr>
        <p:spPr>
          <a:xfrm flipH="1">
            <a:off x="5047900" y="2607067"/>
            <a:ext cx="3367800" cy="106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9"/>
          <p:cNvSpPr txBox="1"/>
          <p:nvPr>
            <p:ph type="ctrTitle"/>
          </p:nvPr>
        </p:nvSpPr>
        <p:spPr>
          <a:xfrm flipH="1">
            <a:off x="4571900" y="1697799"/>
            <a:ext cx="3860400" cy="93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pic>
        <p:nvPicPr>
          <p:cNvPr id="543" name="Google Shape;543;p9"/>
          <p:cNvPicPr preferRelativeResize="0"/>
          <p:nvPr/>
        </p:nvPicPr>
        <p:blipFill>
          <a:blip r:embed="rId2">
            <a:alphaModFix amt="82000"/>
          </a:blip>
          <a:stretch>
            <a:fillRect/>
          </a:stretch>
        </p:blipFill>
        <p:spPr>
          <a:xfrm>
            <a:off x="6498000" y="3581373"/>
            <a:ext cx="3440400" cy="2840126"/>
          </a:xfrm>
          <a:prstGeom prst="rect">
            <a:avLst/>
          </a:prstGeom>
          <a:noFill/>
          <a:ln>
            <a:noFill/>
          </a:ln>
        </p:spPr>
      </p:pic>
      <p:sp>
        <p:nvSpPr>
          <p:cNvPr id="544" name="Google Shape;544;p9"/>
          <p:cNvSpPr/>
          <p:nvPr/>
        </p:nvSpPr>
        <p:spPr>
          <a:xfrm rot="-2569776">
            <a:off x="7774946" y="-1017900"/>
            <a:ext cx="2265043" cy="2165797"/>
          </a:xfrm>
          <a:custGeom>
            <a:rect b="b" l="l" r="r" t="t"/>
            <a:pathLst>
              <a:path extrusionOk="0" h="20404" w="21339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1C5F6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45" name="Google Shape;545;p9"/>
          <p:cNvGrpSpPr/>
          <p:nvPr/>
        </p:nvGrpSpPr>
        <p:grpSpPr>
          <a:xfrm rot="-6629356">
            <a:off x="7495291" y="3526103"/>
            <a:ext cx="1344346" cy="2469672"/>
            <a:chOff x="272875" y="1419395"/>
            <a:chExt cx="255950" cy="563168"/>
          </a:xfrm>
        </p:grpSpPr>
        <p:sp>
          <p:nvSpPr>
            <p:cNvPr id="546" name="Google Shape;546;p9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9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9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9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9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9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9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9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9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9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9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9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9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9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9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9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9"/>
            <p:cNvSpPr/>
            <p:nvPr/>
          </p:nvSpPr>
          <p:spPr>
            <a:xfrm>
              <a:off x="369050" y="1615955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9"/>
            <p:cNvSpPr/>
            <p:nvPr/>
          </p:nvSpPr>
          <p:spPr>
            <a:xfrm>
              <a:off x="490635" y="1582215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9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9"/>
            <p:cNvSpPr/>
            <p:nvPr/>
          </p:nvSpPr>
          <p:spPr>
            <a:xfrm>
              <a:off x="438343" y="1487068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9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9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9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9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9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9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9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9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9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9"/>
            <p:cNvSpPr/>
            <p:nvPr/>
          </p:nvSpPr>
          <p:spPr>
            <a:xfrm>
              <a:off x="360075" y="195388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9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9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9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9"/>
            <p:cNvSpPr/>
            <p:nvPr/>
          </p:nvSpPr>
          <p:spPr>
            <a:xfrm>
              <a:off x="394558" y="1560904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9"/>
            <p:cNvSpPr/>
            <p:nvPr/>
          </p:nvSpPr>
          <p:spPr>
            <a:xfrm>
              <a:off x="418850" y="1419395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81" name="Google Shape;581;p9"/>
          <p:cNvPicPr preferRelativeResize="0"/>
          <p:nvPr/>
        </p:nvPicPr>
        <p:blipFill>
          <a:blip r:embed="rId3">
            <a:alphaModFix amt="82000"/>
          </a:blip>
          <a:stretch>
            <a:fillRect/>
          </a:stretch>
        </p:blipFill>
        <p:spPr>
          <a:xfrm rot="-5400005">
            <a:off x="-1096437" y="-959501"/>
            <a:ext cx="3632875" cy="2999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82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10"/>
          <p:cNvSpPr txBox="1"/>
          <p:nvPr>
            <p:ph type="title"/>
          </p:nvPr>
        </p:nvSpPr>
        <p:spPr>
          <a:xfrm>
            <a:off x="720000" y="3314050"/>
            <a:ext cx="7704000" cy="12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20.xml"/><Relationship Id="rId24" Type="http://schemas.openxmlformats.org/officeDocument/2006/relationships/slideLayout" Target="../slideLayouts/slideLayout23.xml"/><Relationship Id="rId23" Type="http://schemas.openxmlformats.org/officeDocument/2006/relationships/slideLayout" Target="../slideLayouts/slideLayout22.xml"/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26" Type="http://schemas.openxmlformats.org/officeDocument/2006/relationships/slideLayout" Target="../slideLayouts/slideLayout25.xml"/><Relationship Id="rId25" Type="http://schemas.openxmlformats.org/officeDocument/2006/relationships/slideLayout" Target="../slideLayouts/slideLayout24.xml"/><Relationship Id="rId28" Type="http://schemas.openxmlformats.org/officeDocument/2006/relationships/slideLayout" Target="../slideLayouts/slideLayout27.xml"/><Relationship Id="rId27" Type="http://schemas.openxmlformats.org/officeDocument/2006/relationships/slideLayout" Target="../slideLayouts/slideLayout26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29" Type="http://schemas.openxmlformats.org/officeDocument/2006/relationships/slideLayout" Target="../slideLayouts/slideLayout28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31" Type="http://schemas.openxmlformats.org/officeDocument/2006/relationships/slideLayout" Target="../slideLayouts/slideLayout30.xml"/><Relationship Id="rId30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0.xml"/><Relationship Id="rId33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9.xml"/><Relationship Id="rId32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12.xml"/><Relationship Id="rId35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11.xml"/><Relationship Id="rId34" Type="http://schemas.openxmlformats.org/officeDocument/2006/relationships/slideLayout" Target="../slideLayouts/slideLayout33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36" Type="http://schemas.openxmlformats.org/officeDocument/2006/relationships/theme" Target="../theme/theme1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verpass Black"/>
              <a:buNone/>
              <a:defRPr sz="3000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verpass Black"/>
              <a:buNone/>
              <a:defRPr sz="3000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verpass Black"/>
              <a:buNone/>
              <a:defRPr sz="3000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verpass Black"/>
              <a:buNone/>
              <a:defRPr sz="3000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verpass Black"/>
              <a:buNone/>
              <a:defRPr sz="3000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verpass Black"/>
              <a:buNone/>
              <a:defRPr sz="3000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verpass Black"/>
              <a:buNone/>
              <a:defRPr sz="3000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verpass Black"/>
              <a:buNone/>
              <a:defRPr sz="3000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verpass Black"/>
              <a:buNone/>
              <a:defRPr sz="3000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  <p:sldLayoutId id="2147483670" r:id="rId24"/>
    <p:sldLayoutId id="2147483671" r:id="rId25"/>
    <p:sldLayoutId id="2147483672" r:id="rId26"/>
    <p:sldLayoutId id="2147483673" r:id="rId27"/>
    <p:sldLayoutId id="2147483674" r:id="rId28"/>
    <p:sldLayoutId id="2147483675" r:id="rId29"/>
    <p:sldLayoutId id="2147483676" r:id="rId30"/>
    <p:sldLayoutId id="2147483677" r:id="rId31"/>
    <p:sldLayoutId id="2147483678" r:id="rId32"/>
    <p:sldLayoutId id="2147483679" r:id="rId33"/>
    <p:sldLayoutId id="2147483680" r:id="rId34"/>
    <p:sldLayoutId id="2147483681" r:id="rId3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9.png"/><Relationship Id="rId5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3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0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1" name="Google Shape;2121;p36"/>
          <p:cNvPicPr preferRelativeResize="0"/>
          <p:nvPr/>
        </p:nvPicPr>
        <p:blipFill>
          <a:blip r:embed="rId3">
            <a:alphaModFix amt="74000"/>
          </a:blip>
          <a:stretch>
            <a:fillRect/>
          </a:stretch>
        </p:blipFill>
        <p:spPr>
          <a:xfrm rot="9461196">
            <a:off x="1917996" y="2388117"/>
            <a:ext cx="2894873" cy="259332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2" name="Google Shape;2122;p36"/>
          <p:cNvPicPr preferRelativeResize="0"/>
          <p:nvPr/>
        </p:nvPicPr>
        <p:blipFill>
          <a:blip r:embed="rId4">
            <a:alphaModFix amt="74000"/>
          </a:blip>
          <a:stretch>
            <a:fillRect/>
          </a:stretch>
        </p:blipFill>
        <p:spPr>
          <a:xfrm rot="1377427">
            <a:off x="4764679" y="752254"/>
            <a:ext cx="2894876" cy="2593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3" name="Google Shape;2123;p36"/>
          <p:cNvPicPr preferRelativeResize="0"/>
          <p:nvPr/>
        </p:nvPicPr>
        <p:blipFill>
          <a:blip r:embed="rId5">
            <a:alphaModFix amt="47000"/>
          </a:blip>
          <a:stretch>
            <a:fillRect/>
          </a:stretch>
        </p:blipFill>
        <p:spPr>
          <a:xfrm>
            <a:off x="1808452" y="227299"/>
            <a:ext cx="5527099" cy="4562724"/>
          </a:xfrm>
          <a:prstGeom prst="rect">
            <a:avLst/>
          </a:prstGeom>
          <a:noFill/>
          <a:ln>
            <a:noFill/>
          </a:ln>
        </p:spPr>
      </p:pic>
      <p:sp>
        <p:nvSpPr>
          <p:cNvPr id="2124" name="Google Shape;2124;p36"/>
          <p:cNvSpPr txBox="1"/>
          <p:nvPr>
            <p:ph type="ctrTitle"/>
          </p:nvPr>
        </p:nvSpPr>
        <p:spPr>
          <a:xfrm>
            <a:off x="1426500" y="1130675"/>
            <a:ext cx="62910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 Vision</a:t>
            </a:r>
            <a:endParaRPr/>
          </a:p>
        </p:txBody>
      </p:sp>
      <p:sp>
        <p:nvSpPr>
          <p:cNvPr id="2125" name="Google Shape;2125;p36"/>
          <p:cNvSpPr txBox="1"/>
          <p:nvPr>
            <p:ph idx="1" type="subTitle"/>
          </p:nvPr>
        </p:nvSpPr>
        <p:spPr>
          <a:xfrm>
            <a:off x="775500" y="3035225"/>
            <a:ext cx="7704000" cy="192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Exercise #1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S0954043  </a:t>
            </a:r>
            <a:r>
              <a:rPr lang="en" sz="1400"/>
              <a:t>郭枻杭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S0954051  </a:t>
            </a:r>
            <a:r>
              <a:rPr lang="en" sz="1400"/>
              <a:t>廖怡晴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S0954052  </a:t>
            </a:r>
            <a:r>
              <a:rPr lang="en" sz="1400"/>
              <a:t>范家豪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S0954053  </a:t>
            </a:r>
            <a:r>
              <a:rPr lang="en" sz="1400"/>
              <a:t>黃洸昱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S0924005  </a:t>
            </a:r>
            <a:r>
              <a:rPr lang="en" sz="1400"/>
              <a:t>徐以恩</a:t>
            </a:r>
            <a:endParaRPr sz="1400"/>
          </a:p>
        </p:txBody>
      </p:sp>
      <p:sp>
        <p:nvSpPr>
          <p:cNvPr id="2126" name="Google Shape;2126;p36"/>
          <p:cNvSpPr/>
          <p:nvPr/>
        </p:nvSpPr>
        <p:spPr>
          <a:xfrm>
            <a:off x="-3657600" y="7305175"/>
            <a:ext cx="792600" cy="7926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3" name="Shape 2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4" name="Google Shape;2194;p45"/>
          <p:cNvSpPr txBox="1"/>
          <p:nvPr>
            <p:ph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4. THRESH_TOZERO</a:t>
            </a:r>
            <a:endParaRPr b="1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195" name="Google Shape;2195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29675" y="995075"/>
            <a:ext cx="6562402" cy="4087651"/>
          </a:xfrm>
          <a:prstGeom prst="rect">
            <a:avLst/>
          </a:prstGeom>
          <a:noFill/>
          <a:ln>
            <a:noFill/>
          </a:ln>
        </p:spPr>
      </p:pic>
      <p:sp>
        <p:nvSpPr>
          <p:cNvPr id="2196" name="Google Shape;2196;p45"/>
          <p:cNvSpPr txBox="1"/>
          <p:nvPr/>
        </p:nvSpPr>
        <p:spPr>
          <a:xfrm>
            <a:off x="0" y="950825"/>
            <a:ext cx="25296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Times New Roman"/>
                <a:ea typeface="Times New Roman"/>
                <a:cs typeface="Times New Roman"/>
                <a:sym typeface="Times New Roman"/>
              </a:rPr>
              <a:t>THRESH_TOZERO:</a:t>
            </a:r>
            <a:endParaRPr b="1"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將小於閾值的灰度值設為0，大於閾值的值保持不變。</a:t>
            </a:r>
            <a:endParaRPr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97" name="Google Shape;2197;p45"/>
          <p:cNvSpPr txBox="1"/>
          <p:nvPr/>
        </p:nvSpPr>
        <p:spPr>
          <a:xfrm>
            <a:off x="667800" y="3428500"/>
            <a:ext cx="18618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   </a:t>
            </a:r>
            <a:r>
              <a:rPr b="1"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當</a:t>
            </a:r>
            <a:r>
              <a:rPr b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value</a:t>
            </a:r>
            <a:r>
              <a:rPr b="1"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調至110時，招牌文字與圖案</a:t>
            </a:r>
            <a:r>
              <a:rPr b="1"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雖有</a:t>
            </a:r>
            <a:r>
              <a:rPr b="1"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被區分開來，但</a:t>
            </a:r>
            <a:r>
              <a:rPr b="1"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成效不佳。</a:t>
            </a:r>
            <a:r>
              <a:rPr b="1"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招牌的文字呈現白色，</a:t>
            </a:r>
            <a:r>
              <a:rPr b="1"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部分圖案呈現黑色</a:t>
            </a:r>
            <a:r>
              <a:rPr b="1"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。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1" name="Shape 2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2" name="Google Shape;2202;p46"/>
          <p:cNvSpPr txBox="1"/>
          <p:nvPr>
            <p:ph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5. THRESH_TOZERO_INV</a:t>
            </a:r>
            <a:endParaRPr b="1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203" name="Google Shape;2203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45150" y="950825"/>
            <a:ext cx="6589525" cy="4120999"/>
          </a:xfrm>
          <a:prstGeom prst="rect">
            <a:avLst/>
          </a:prstGeom>
          <a:noFill/>
          <a:ln>
            <a:noFill/>
          </a:ln>
        </p:spPr>
      </p:pic>
      <p:sp>
        <p:nvSpPr>
          <p:cNvPr id="2204" name="Google Shape;2204;p46"/>
          <p:cNvSpPr txBox="1"/>
          <p:nvPr/>
        </p:nvSpPr>
        <p:spPr>
          <a:xfrm>
            <a:off x="0" y="950825"/>
            <a:ext cx="2445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Times New Roman"/>
                <a:ea typeface="Times New Roman"/>
                <a:cs typeface="Times New Roman"/>
                <a:sym typeface="Times New Roman"/>
              </a:rPr>
              <a:t>THRESH_TOZERO_INV:</a:t>
            </a:r>
            <a:endParaRPr b="1"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將大於閾值的灰度值設為0，小於閾值的值保持不變。</a:t>
            </a:r>
            <a:endParaRPr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205" name="Google Shape;2205;p46"/>
          <p:cNvSpPr txBox="1"/>
          <p:nvPr/>
        </p:nvSpPr>
        <p:spPr>
          <a:xfrm>
            <a:off x="736650" y="3858275"/>
            <a:ext cx="18618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   </a:t>
            </a:r>
            <a:r>
              <a:rPr b="1"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當</a:t>
            </a:r>
            <a:r>
              <a:rPr b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value</a:t>
            </a:r>
            <a:r>
              <a:rPr b="1"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調至224時，招牌</a:t>
            </a:r>
            <a:r>
              <a:rPr b="1"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邊緣清晰，可明顯看出招牌的位置，但文字不清楚</a:t>
            </a:r>
            <a:r>
              <a:rPr b="1"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。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9" name="Shape 2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0" name="Google Shape;2210;p47"/>
          <p:cNvSpPr txBox="1"/>
          <p:nvPr>
            <p:ph idx="2" type="title"/>
          </p:nvPr>
        </p:nvSpPr>
        <p:spPr>
          <a:xfrm>
            <a:off x="2646000" y="1012100"/>
            <a:ext cx="3852000" cy="179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211" name="Google Shape;2211;p47"/>
          <p:cNvSpPr txBox="1"/>
          <p:nvPr>
            <p:ph type="ctrTitle"/>
          </p:nvPr>
        </p:nvSpPr>
        <p:spPr>
          <a:xfrm>
            <a:off x="2646000" y="2594236"/>
            <a:ext cx="3852000" cy="79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Conclusion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5" name="Shape 2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6" name="Google Shape;2216;p48"/>
          <p:cNvSpPr txBox="1"/>
          <p:nvPr>
            <p:ph idx="1" type="body"/>
          </p:nvPr>
        </p:nvSpPr>
        <p:spPr>
          <a:xfrm>
            <a:off x="720900" y="1556325"/>
            <a:ext cx="7704000" cy="32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本練習</a:t>
            </a:r>
            <a:r>
              <a:rPr b="1" lang="en" sz="1400"/>
              <a:t>使用</a:t>
            </a:r>
            <a:r>
              <a:rPr b="1" lang="en" sz="1400">
                <a:latin typeface="Times New Roman"/>
                <a:ea typeface="Times New Roman"/>
                <a:cs typeface="Times New Roman"/>
                <a:sym typeface="Times New Roman"/>
              </a:rPr>
              <a:t>thresholding</a:t>
            </a:r>
            <a:r>
              <a:rPr b="1" lang="en" sz="1400"/>
              <a:t>的五種方法來辨識</a:t>
            </a:r>
            <a:r>
              <a:rPr b="1" lang="en" sz="1400"/>
              <a:t>出招牌輪廓與文字，</a:t>
            </a:r>
            <a:r>
              <a:rPr b="1" lang="en" sz="1400"/>
              <a:t>使用</a:t>
            </a:r>
            <a:r>
              <a:rPr b="1" lang="en" sz="1400">
                <a:latin typeface="Times New Roman"/>
                <a:ea typeface="Times New Roman"/>
                <a:cs typeface="Times New Roman"/>
                <a:sym typeface="Times New Roman"/>
              </a:rPr>
              <a:t>THRESH_BINARY</a:t>
            </a:r>
            <a:r>
              <a:rPr b="1" lang="en" sz="1400"/>
              <a:t>時，可以明顯看出招牌上的文字和圖案有清晰的被區分開來</a:t>
            </a:r>
            <a:r>
              <a:rPr b="1" lang="en" sz="1400">
                <a:solidFill>
                  <a:schemeClr val="dk1"/>
                </a:solidFill>
              </a:rPr>
              <a:t>；</a:t>
            </a:r>
            <a:r>
              <a:rPr b="1" lang="en" sz="1400"/>
              <a:t>使用</a:t>
            </a:r>
            <a:r>
              <a:rPr b="1" lang="en" sz="1400">
                <a:latin typeface="Times New Roman"/>
                <a:ea typeface="Times New Roman"/>
                <a:cs typeface="Times New Roman"/>
                <a:sym typeface="Times New Roman"/>
              </a:rPr>
              <a:t>THRESH_BINARY_INV</a:t>
            </a:r>
            <a:r>
              <a:rPr b="1" lang="en" sz="1400"/>
              <a:t>時，黑白效果則產生反轉。</a:t>
            </a:r>
            <a:endParaRPr b="1" sz="1400"/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400"/>
              <a:t>使用</a:t>
            </a:r>
            <a:r>
              <a:rPr b="1" lang="en" sz="1400">
                <a:latin typeface="Times New Roman"/>
                <a:ea typeface="Times New Roman"/>
                <a:cs typeface="Times New Roman"/>
                <a:sym typeface="Times New Roman"/>
              </a:rPr>
              <a:t>THRESH_TRUNC</a:t>
            </a:r>
            <a:r>
              <a:rPr b="1" lang="en" sz="1400"/>
              <a:t>此方法可以過濾大部分太亮的部分(超過</a:t>
            </a:r>
            <a:r>
              <a:rPr b="1" lang="en" sz="1400">
                <a:latin typeface="Times New Roman"/>
                <a:ea typeface="Times New Roman"/>
                <a:cs typeface="Times New Roman"/>
                <a:sym typeface="Times New Roman"/>
              </a:rPr>
              <a:t>threshold</a:t>
            </a:r>
            <a:r>
              <a:rPr b="1" lang="en" sz="1400"/>
              <a:t> 的部分)。</a:t>
            </a:r>
            <a:r>
              <a:rPr b="1" lang="en" sz="1400">
                <a:latin typeface="Times New Roman"/>
                <a:ea typeface="Times New Roman"/>
                <a:cs typeface="Times New Roman"/>
                <a:sym typeface="Times New Roman"/>
              </a:rPr>
              <a:t>THRESH_TOZERO</a:t>
            </a:r>
            <a:r>
              <a:rPr b="1" lang="en" sz="1400"/>
              <a:t>的部分，因為招牌都是發光的個體，只要設定</a:t>
            </a:r>
            <a:r>
              <a:rPr b="1" lang="en" sz="1400">
                <a:latin typeface="Times New Roman"/>
                <a:ea typeface="Times New Roman"/>
                <a:cs typeface="Times New Roman"/>
                <a:sym typeface="Times New Roman"/>
              </a:rPr>
              <a:t>threshold</a:t>
            </a:r>
            <a:r>
              <a:rPr b="1" lang="en" sz="1400"/>
              <a:t>值大於路人小於招牌，就可以很清晰的看出招牌的資訊</a:t>
            </a:r>
            <a:r>
              <a:rPr b="1" lang="en" sz="1400">
                <a:solidFill>
                  <a:schemeClr val="dk1"/>
                </a:solidFill>
              </a:rPr>
              <a:t>。</a:t>
            </a:r>
            <a:r>
              <a:rPr b="1" lang="en" sz="1400">
                <a:latin typeface="Times New Roman"/>
                <a:ea typeface="Times New Roman"/>
                <a:cs typeface="Times New Roman"/>
                <a:sym typeface="Times New Roman"/>
              </a:rPr>
              <a:t>THRESH_TOZERO_INV</a:t>
            </a:r>
            <a:r>
              <a:rPr b="1" lang="en" sz="1400"/>
              <a:t>可以顯示出招牌的輪廓，但文字相對沒有前兩種方式清楚。</a:t>
            </a:r>
            <a:endParaRPr b="1" sz="1400"/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400"/>
              <a:t>對於此練習所選的圖片，可以看到對於辨識招牌文字與圖案</a:t>
            </a:r>
            <a:r>
              <a:rPr b="1" lang="en" sz="1400">
                <a:solidFill>
                  <a:srgbClr val="FF0000"/>
                </a:solidFill>
              </a:rPr>
              <a:t>使用前兩個方法(</a:t>
            </a:r>
            <a:r>
              <a:rPr b="1" lang="en" sz="14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THRESH_BINARY、THRESH_BINARY_INV</a:t>
            </a:r>
            <a:r>
              <a:rPr b="1" lang="en" sz="1400">
                <a:solidFill>
                  <a:srgbClr val="FF0000"/>
                </a:solidFill>
              </a:rPr>
              <a:t>)效果較為明顯，辨識上能過濾掉比較多的雜訊</a:t>
            </a:r>
            <a:r>
              <a:rPr b="1" lang="en" sz="1400"/>
              <a:t>。後面三種方法(</a:t>
            </a:r>
            <a:r>
              <a:rPr b="1" lang="en" sz="1400">
                <a:latin typeface="Times New Roman"/>
                <a:ea typeface="Times New Roman"/>
                <a:cs typeface="Times New Roman"/>
                <a:sym typeface="Times New Roman"/>
              </a:rPr>
              <a:t>THRESH_TRUNC、THRESH_TOZERO、THRESH_TOZERO_INV</a:t>
            </a:r>
            <a:r>
              <a:rPr b="1" lang="en" sz="1400"/>
              <a:t>)也可用來作為輔助判讀。</a:t>
            </a:r>
            <a:endParaRPr b="1" sz="1400"/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1F4E79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2217" name="Google Shape;2217;p48"/>
          <p:cNvSpPr txBox="1"/>
          <p:nvPr>
            <p:ph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Times New Roman"/>
                <a:ea typeface="Times New Roman"/>
                <a:cs typeface="Times New Roman"/>
                <a:sym typeface="Times New Roman"/>
              </a:rPr>
              <a:t>Conclusion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1" name="Shape 2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2" name="Google Shape;2222;p49"/>
          <p:cNvSpPr txBox="1"/>
          <p:nvPr>
            <p:ph idx="1" type="body"/>
          </p:nvPr>
        </p:nvSpPr>
        <p:spPr>
          <a:xfrm>
            <a:off x="720000" y="1289850"/>
            <a:ext cx="8057100" cy="264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/>
              <a:t>實務應用方面</a:t>
            </a:r>
            <a:endParaRPr b="1" sz="1700"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b="1" lang="en" sz="1400">
                <a:solidFill>
                  <a:schemeClr val="dk1"/>
                </a:solidFill>
              </a:rPr>
              <a:t>無人機飛行時能夠避開街道上大小不一的招牌，提升飛行安全</a:t>
            </a:r>
            <a:r>
              <a:rPr b="1" lang="en">
                <a:solidFill>
                  <a:schemeClr val="dk1"/>
                </a:solidFill>
              </a:rPr>
              <a:t>。</a:t>
            </a:r>
            <a:endParaRPr b="1"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b="1" lang="en" sz="1400">
                <a:solidFill>
                  <a:schemeClr val="dk1"/>
                </a:solidFill>
              </a:rPr>
              <a:t>結合一些輔助器具：導盲系統與定位的結合，使盲人朋友可以清楚知道周圍的商家</a:t>
            </a:r>
            <a:r>
              <a:rPr b="1" lang="en">
                <a:solidFill>
                  <a:schemeClr val="dk1"/>
                </a:solidFill>
              </a:rPr>
              <a:t>。</a:t>
            </a:r>
            <a:endParaRPr b="1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b="1" lang="en" sz="1400">
                <a:solidFill>
                  <a:schemeClr val="dk1"/>
                </a:solidFill>
              </a:rPr>
              <a:t>若能成功辨識，對場景理解、智慧城市、交通發展、機器人技術、自動駕駛、協助視障者或外來旅者等應用都能有所幫助。</a:t>
            </a:r>
            <a:endParaRPr b="1">
              <a:solidFill>
                <a:schemeClr val="dk1"/>
              </a:solidFill>
            </a:endParaRPr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2223" name="Google Shape;2223;p49"/>
          <p:cNvSpPr txBox="1"/>
          <p:nvPr>
            <p:ph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Times New Roman"/>
                <a:ea typeface="Times New Roman"/>
                <a:cs typeface="Times New Roman"/>
                <a:sym typeface="Times New Roman"/>
              </a:rPr>
              <a:t>Conclusion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0" name="Shape 2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1" name="Google Shape;2131;p37"/>
          <p:cNvSpPr txBox="1"/>
          <p:nvPr>
            <p:ph idx="21" type="ctrTitle"/>
          </p:nvPr>
        </p:nvSpPr>
        <p:spPr>
          <a:xfrm>
            <a:off x="720000" y="342524"/>
            <a:ext cx="77040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Times New Roman"/>
                <a:ea typeface="Times New Roman"/>
                <a:cs typeface="Times New Roman"/>
                <a:sym typeface="Times New Roman"/>
              </a:rPr>
              <a:t>Table of Contents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132" name="Google Shape;2132;p37"/>
          <p:cNvPicPr preferRelativeResize="0"/>
          <p:nvPr/>
        </p:nvPicPr>
        <p:blipFill>
          <a:blip r:embed="rId3">
            <a:alphaModFix amt="64000"/>
          </a:blip>
          <a:stretch>
            <a:fillRect/>
          </a:stretch>
        </p:blipFill>
        <p:spPr>
          <a:xfrm>
            <a:off x="1430375" y="2217547"/>
            <a:ext cx="842174" cy="70840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3" name="Google Shape;2133;p37"/>
          <p:cNvPicPr preferRelativeResize="0"/>
          <p:nvPr/>
        </p:nvPicPr>
        <p:blipFill>
          <a:blip r:embed="rId3">
            <a:alphaModFix amt="64000"/>
          </a:blip>
          <a:stretch>
            <a:fillRect/>
          </a:stretch>
        </p:blipFill>
        <p:spPr>
          <a:xfrm>
            <a:off x="5634909" y="2217550"/>
            <a:ext cx="842174" cy="70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4" name="Google Shape;2134;p37"/>
          <p:cNvPicPr preferRelativeResize="0"/>
          <p:nvPr/>
        </p:nvPicPr>
        <p:blipFill>
          <a:blip r:embed="rId4">
            <a:alphaModFix amt="82000"/>
          </a:blip>
          <a:stretch>
            <a:fillRect/>
          </a:stretch>
        </p:blipFill>
        <p:spPr>
          <a:xfrm>
            <a:off x="3877821" y="2217547"/>
            <a:ext cx="842174" cy="708408"/>
          </a:xfrm>
          <a:prstGeom prst="rect">
            <a:avLst/>
          </a:prstGeom>
          <a:noFill/>
          <a:ln>
            <a:noFill/>
          </a:ln>
        </p:spPr>
      </p:pic>
      <p:sp>
        <p:nvSpPr>
          <p:cNvPr id="2135" name="Google Shape;2135;p37"/>
          <p:cNvSpPr txBox="1"/>
          <p:nvPr>
            <p:ph idx="3" type="title"/>
          </p:nvPr>
        </p:nvSpPr>
        <p:spPr>
          <a:xfrm>
            <a:off x="5509476" y="2282850"/>
            <a:ext cx="1036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136" name="Google Shape;2136;p37"/>
          <p:cNvSpPr txBox="1"/>
          <p:nvPr>
            <p:ph idx="5" type="title"/>
          </p:nvPr>
        </p:nvSpPr>
        <p:spPr>
          <a:xfrm>
            <a:off x="1307732" y="2282850"/>
            <a:ext cx="1036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137" name="Google Shape;2137;p37"/>
          <p:cNvSpPr txBox="1"/>
          <p:nvPr>
            <p:ph idx="6" type="title"/>
          </p:nvPr>
        </p:nvSpPr>
        <p:spPr>
          <a:xfrm>
            <a:off x="3753619" y="2282850"/>
            <a:ext cx="1036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138" name="Google Shape;2138;p37"/>
          <p:cNvSpPr txBox="1"/>
          <p:nvPr>
            <p:ph idx="13" type="ctrTitle"/>
          </p:nvPr>
        </p:nvSpPr>
        <p:spPr>
          <a:xfrm>
            <a:off x="6478425" y="2377100"/>
            <a:ext cx="1290000" cy="44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1F4E7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Conclusion</a:t>
            </a:r>
            <a:endParaRPr b="1"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39" name="Google Shape;2139;p37"/>
          <p:cNvSpPr txBox="1"/>
          <p:nvPr>
            <p:ph idx="17" type="ctrTitle"/>
          </p:nvPr>
        </p:nvSpPr>
        <p:spPr>
          <a:xfrm>
            <a:off x="2319938" y="2377800"/>
            <a:ext cx="1386300" cy="38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40" name="Google Shape;2140;p37"/>
          <p:cNvSpPr txBox="1"/>
          <p:nvPr>
            <p:ph idx="19" type="ctrTitle"/>
          </p:nvPr>
        </p:nvSpPr>
        <p:spPr>
          <a:xfrm>
            <a:off x="4510050" y="2483600"/>
            <a:ext cx="1290000" cy="38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1F4E7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Result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4" name="Shape 2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5" name="Google Shape;2145;p38"/>
          <p:cNvSpPr txBox="1"/>
          <p:nvPr>
            <p:ph idx="2" type="title"/>
          </p:nvPr>
        </p:nvSpPr>
        <p:spPr>
          <a:xfrm>
            <a:off x="2646000" y="1012100"/>
            <a:ext cx="3852000" cy="179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146" name="Google Shape;2146;p38"/>
          <p:cNvSpPr txBox="1"/>
          <p:nvPr>
            <p:ph type="ctrTitle"/>
          </p:nvPr>
        </p:nvSpPr>
        <p:spPr>
          <a:xfrm>
            <a:off x="2646000" y="2594236"/>
            <a:ext cx="3852000" cy="79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0" name="Shape 2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1" name="Google Shape;2151;p39"/>
          <p:cNvSpPr txBox="1"/>
          <p:nvPr>
            <p:ph idx="1" type="body"/>
          </p:nvPr>
        </p:nvSpPr>
        <p:spPr>
          <a:xfrm>
            <a:off x="542850" y="1014150"/>
            <a:ext cx="8058300" cy="35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本練習選用店家招牌實景圖做為輸入圖片，使用五種thresholding辨識出</a:t>
            </a:r>
            <a:r>
              <a:rPr b="1" lang="en" sz="1400">
                <a:solidFill>
                  <a:srgbClr val="FF0000"/>
                </a:solidFill>
              </a:rPr>
              <a:t>招牌輪廓與文字</a:t>
            </a:r>
            <a:r>
              <a:rPr b="1" lang="en" sz="1400">
                <a:solidFill>
                  <a:schemeClr val="dk1"/>
                </a:solidFill>
              </a:rPr>
              <a:t>。</a:t>
            </a:r>
            <a:endParaRPr b="1" sz="1400"/>
          </a:p>
          <a:p>
            <a:pPr indent="-317500" lvl="0" marL="91440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mes New Roman"/>
              <a:buChar char="●"/>
            </a:pPr>
            <a:r>
              <a:rPr b="1" lang="en" sz="1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THRESH_BINARY</a:t>
            </a:r>
            <a:endParaRPr b="1" sz="14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914400" rtl="0" algn="l">
              <a:spcBef>
                <a:spcPts val="0"/>
              </a:spcBef>
              <a:spcAft>
                <a:spcPts val="0"/>
              </a:spcAft>
              <a:buClr>
                <a:srgbClr val="1F4E79"/>
              </a:buClr>
              <a:buSzPts val="1600"/>
              <a:buFont typeface="Times New Roman"/>
              <a:buChar char="●"/>
            </a:pPr>
            <a:r>
              <a:rPr b="1" lang="en" sz="1400">
                <a:solidFill>
                  <a:srgbClr val="1F4E7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THRESH_BINARY_INV</a:t>
            </a:r>
            <a:endParaRPr b="1" sz="1400">
              <a:solidFill>
                <a:srgbClr val="1F4E79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914400" rtl="0" algn="l">
              <a:spcBef>
                <a:spcPts val="0"/>
              </a:spcBef>
              <a:spcAft>
                <a:spcPts val="0"/>
              </a:spcAft>
              <a:buClr>
                <a:srgbClr val="1F4E79"/>
              </a:buClr>
              <a:buSzPts val="1600"/>
              <a:buFont typeface="Times New Roman"/>
              <a:buChar char="●"/>
            </a:pPr>
            <a:r>
              <a:rPr b="1" lang="en" sz="1400">
                <a:solidFill>
                  <a:srgbClr val="1F4E7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THRESH_TRUNC</a:t>
            </a:r>
            <a:endParaRPr b="1" sz="1400">
              <a:solidFill>
                <a:srgbClr val="1F4E79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914400" rtl="0" algn="l">
              <a:spcBef>
                <a:spcPts val="0"/>
              </a:spcBef>
              <a:spcAft>
                <a:spcPts val="0"/>
              </a:spcAft>
              <a:buClr>
                <a:srgbClr val="1F4E79"/>
              </a:buClr>
              <a:buSzPts val="1600"/>
              <a:buFont typeface="Times New Roman"/>
              <a:buChar char="●"/>
            </a:pPr>
            <a:r>
              <a:rPr b="1" lang="en" sz="1400">
                <a:solidFill>
                  <a:srgbClr val="1F4E7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THRESH_TOZERO</a:t>
            </a:r>
            <a:endParaRPr b="1" sz="1400">
              <a:solidFill>
                <a:srgbClr val="1F4E79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914400" rtl="0" algn="l">
              <a:spcBef>
                <a:spcPts val="0"/>
              </a:spcBef>
              <a:spcAft>
                <a:spcPts val="0"/>
              </a:spcAft>
              <a:buClr>
                <a:srgbClr val="1F4E79"/>
              </a:buClr>
              <a:buSzPts val="1600"/>
              <a:buFont typeface="Times New Roman"/>
              <a:buChar char="●"/>
            </a:pPr>
            <a:r>
              <a:rPr b="1" lang="en" sz="1400">
                <a:solidFill>
                  <a:srgbClr val="1F4E7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THRESH_TOZERO_INV</a:t>
            </a:r>
            <a:endParaRPr b="1" sz="1400">
              <a:solidFill>
                <a:srgbClr val="1F4E79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baseline="-25000" sz="1400"/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1F4E79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2152" name="Google Shape;2152;p39"/>
          <p:cNvSpPr txBox="1"/>
          <p:nvPr>
            <p:ph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6" name="Shape 2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7" name="Google Shape;2157;p40"/>
          <p:cNvSpPr txBox="1"/>
          <p:nvPr>
            <p:ph idx="2" type="title"/>
          </p:nvPr>
        </p:nvSpPr>
        <p:spPr>
          <a:xfrm>
            <a:off x="2646000" y="1012100"/>
            <a:ext cx="3852000" cy="179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158" name="Google Shape;2158;p40"/>
          <p:cNvSpPr txBox="1"/>
          <p:nvPr>
            <p:ph type="ctrTitle"/>
          </p:nvPr>
        </p:nvSpPr>
        <p:spPr>
          <a:xfrm>
            <a:off x="2646000" y="2594236"/>
            <a:ext cx="3852000" cy="79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Result</a:t>
            </a:r>
            <a:endParaRPr/>
          </a:p>
        </p:txBody>
      </p:sp>
      <p:sp>
        <p:nvSpPr>
          <p:cNvPr id="2159" name="Google Shape;2159;p40"/>
          <p:cNvSpPr txBox="1"/>
          <p:nvPr>
            <p:ph idx="1" type="subTitle"/>
          </p:nvPr>
        </p:nvSpPr>
        <p:spPr>
          <a:xfrm>
            <a:off x="3179850" y="3324575"/>
            <a:ext cx="2784300" cy="161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Times New Roman"/>
                <a:ea typeface="Times New Roman"/>
                <a:cs typeface="Times New Roman"/>
                <a:sym typeface="Times New Roman"/>
              </a:rPr>
              <a:t>1. </a:t>
            </a:r>
            <a:r>
              <a:rPr b="1" lang="en" sz="1400">
                <a:solidFill>
                  <a:srgbClr val="1F4E7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THRESH_BINARY</a:t>
            </a:r>
            <a:endParaRPr b="1" sz="1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Times New Roman"/>
                <a:ea typeface="Times New Roman"/>
                <a:cs typeface="Times New Roman"/>
                <a:sym typeface="Times New Roman"/>
              </a:rPr>
              <a:t>2. </a:t>
            </a:r>
            <a:r>
              <a:rPr b="1" lang="en" sz="1400">
                <a:solidFill>
                  <a:srgbClr val="1F4E7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THRESH_BINARY_INV</a:t>
            </a:r>
            <a:endParaRPr b="1"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Times New Roman"/>
                <a:ea typeface="Times New Roman"/>
                <a:cs typeface="Times New Roman"/>
                <a:sym typeface="Times New Roman"/>
              </a:rPr>
              <a:t>3. </a:t>
            </a:r>
            <a:r>
              <a:rPr b="1" lang="en" sz="1400">
                <a:solidFill>
                  <a:srgbClr val="1F4E7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THRESH_TRUNC</a:t>
            </a:r>
            <a:endParaRPr b="1"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Times New Roman"/>
                <a:ea typeface="Times New Roman"/>
                <a:cs typeface="Times New Roman"/>
                <a:sym typeface="Times New Roman"/>
              </a:rPr>
              <a:t>4. </a:t>
            </a:r>
            <a:r>
              <a:rPr b="1" lang="en" sz="1400">
                <a:solidFill>
                  <a:srgbClr val="1F4E7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THRESH_TOZERO</a:t>
            </a:r>
            <a:endParaRPr b="1" sz="1400">
              <a:solidFill>
                <a:srgbClr val="1F4E79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1F4E7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5. THRESH_TOZERO_INV</a:t>
            </a:r>
            <a:endParaRPr b="1"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3" name="Shape 2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4" name="Google Shape;2164;p41"/>
          <p:cNvSpPr txBox="1"/>
          <p:nvPr>
            <p:ph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Open Sans ExtraBold"/>
                <a:ea typeface="Open Sans ExtraBold"/>
                <a:cs typeface="Open Sans ExtraBold"/>
                <a:sym typeface="Open Sans ExtraBold"/>
              </a:rPr>
              <a:t>原圖</a:t>
            </a:r>
            <a:endParaRPr sz="2400"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pic>
        <p:nvPicPr>
          <p:cNvPr id="2165" name="Google Shape;2165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6413" y="950825"/>
            <a:ext cx="6629399" cy="383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9" name="Shape 2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0" name="Google Shape;2170;p42"/>
          <p:cNvSpPr txBox="1"/>
          <p:nvPr>
            <p:ph type="ctrTitle"/>
          </p:nvPr>
        </p:nvSpPr>
        <p:spPr>
          <a:xfrm>
            <a:off x="677675" y="224975"/>
            <a:ext cx="7672500" cy="72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1. THRESH_BINARY</a:t>
            </a:r>
            <a:endParaRPr b="1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171" name="Google Shape;2171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28600" y="950975"/>
            <a:ext cx="6296299" cy="3931550"/>
          </a:xfrm>
          <a:prstGeom prst="rect">
            <a:avLst/>
          </a:prstGeom>
          <a:noFill/>
          <a:ln>
            <a:noFill/>
          </a:ln>
        </p:spPr>
      </p:pic>
      <p:sp>
        <p:nvSpPr>
          <p:cNvPr id="2172" name="Google Shape;2172;p42"/>
          <p:cNvSpPr txBox="1"/>
          <p:nvPr/>
        </p:nvSpPr>
        <p:spPr>
          <a:xfrm>
            <a:off x="677675" y="3875550"/>
            <a:ext cx="20508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   </a:t>
            </a:r>
            <a:r>
              <a:rPr b="1"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當</a:t>
            </a:r>
            <a:r>
              <a:rPr b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value</a:t>
            </a:r>
            <a:r>
              <a:rPr b="1"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調至187時，招牌文字</a:t>
            </a:r>
            <a:r>
              <a:rPr b="1"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有清楚地呈現出來，但部分招牌被過濾掉了。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73" name="Google Shape;2173;p42"/>
          <p:cNvSpPr txBox="1"/>
          <p:nvPr/>
        </p:nvSpPr>
        <p:spPr>
          <a:xfrm>
            <a:off x="0" y="950975"/>
            <a:ext cx="27285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Times New Roman"/>
                <a:ea typeface="Times New Roman"/>
                <a:cs typeface="Times New Roman"/>
                <a:sym typeface="Times New Roman"/>
              </a:rPr>
              <a:t>THRESH_BINARY:</a:t>
            </a:r>
            <a:endParaRPr b="1"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將小於閾值的灰度值設為0，其他值設為最大灰度值。</a:t>
            </a:r>
            <a:endParaRPr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7" name="Shape 2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8" name="Google Shape;2178;p43"/>
          <p:cNvSpPr txBox="1"/>
          <p:nvPr>
            <p:ph type="ctrTitle"/>
          </p:nvPr>
        </p:nvSpPr>
        <p:spPr>
          <a:xfrm>
            <a:off x="735746" y="300450"/>
            <a:ext cx="7672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2. THRESH_BINARY_INV</a:t>
            </a:r>
            <a:endParaRPr b="1" sz="2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179" name="Google Shape;2179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30848" y="878250"/>
            <a:ext cx="6544252" cy="4087651"/>
          </a:xfrm>
          <a:prstGeom prst="rect">
            <a:avLst/>
          </a:prstGeom>
          <a:noFill/>
          <a:ln>
            <a:noFill/>
          </a:ln>
        </p:spPr>
      </p:pic>
      <p:sp>
        <p:nvSpPr>
          <p:cNvPr id="2180" name="Google Shape;2180;p43"/>
          <p:cNvSpPr txBox="1"/>
          <p:nvPr/>
        </p:nvSpPr>
        <p:spPr>
          <a:xfrm>
            <a:off x="642300" y="2987350"/>
            <a:ext cx="18885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   </a:t>
            </a:r>
            <a:r>
              <a:rPr b="1"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當</a:t>
            </a:r>
            <a:r>
              <a:rPr b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value</a:t>
            </a:r>
            <a:r>
              <a:rPr b="1"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調至186時，</a:t>
            </a:r>
            <a:r>
              <a:rPr b="1"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與使用</a:t>
            </a:r>
            <a:r>
              <a:rPr b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THRESH_BINARY</a:t>
            </a:r>
            <a:r>
              <a:rPr b="1"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呈現之結果相反但成效相似，依舊有部分招牌被過濾掉。</a:t>
            </a:r>
            <a:endParaRPr b="1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  招牌的文字呈現黑色，圖案呈現白色</a:t>
            </a:r>
            <a:r>
              <a:rPr b="1"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。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81" name="Google Shape;2181;p43"/>
          <p:cNvSpPr txBox="1"/>
          <p:nvPr/>
        </p:nvSpPr>
        <p:spPr>
          <a:xfrm>
            <a:off x="0" y="937825"/>
            <a:ext cx="25308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Times New Roman"/>
                <a:ea typeface="Times New Roman"/>
                <a:cs typeface="Times New Roman"/>
                <a:sym typeface="Times New Roman"/>
              </a:rPr>
              <a:t>THRESH_BINARY_INV:</a:t>
            </a:r>
            <a:endParaRPr b="1"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將大於閾值的灰度值設為0，其他值設為最大灰度值。</a:t>
            </a:r>
            <a:endParaRPr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44"/>
          <p:cNvSpPr txBox="1"/>
          <p:nvPr>
            <p:ph type="ctrTitle"/>
          </p:nvPr>
        </p:nvSpPr>
        <p:spPr>
          <a:xfrm>
            <a:off x="735759" y="301800"/>
            <a:ext cx="7672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3. THRESH_TRUNC</a:t>
            </a:r>
            <a:endParaRPr b="1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187" name="Google Shape;2187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97726" y="957025"/>
            <a:ext cx="6546280" cy="4087650"/>
          </a:xfrm>
          <a:prstGeom prst="rect">
            <a:avLst/>
          </a:prstGeom>
          <a:noFill/>
          <a:ln>
            <a:noFill/>
          </a:ln>
        </p:spPr>
      </p:pic>
      <p:sp>
        <p:nvSpPr>
          <p:cNvPr id="2188" name="Google Shape;2188;p44"/>
          <p:cNvSpPr txBox="1"/>
          <p:nvPr/>
        </p:nvSpPr>
        <p:spPr>
          <a:xfrm>
            <a:off x="0" y="957025"/>
            <a:ext cx="25977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Times New Roman"/>
                <a:ea typeface="Times New Roman"/>
                <a:cs typeface="Times New Roman"/>
                <a:sym typeface="Times New Roman"/>
              </a:rPr>
              <a:t>THRESH_TRUNC:</a:t>
            </a:r>
            <a:endParaRPr b="1"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將大於閾值的灰度值設為閾值，小於閾值的值保持不變。</a:t>
            </a:r>
            <a:endParaRPr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89" name="Google Shape;2189;p44"/>
          <p:cNvSpPr txBox="1"/>
          <p:nvPr/>
        </p:nvSpPr>
        <p:spPr>
          <a:xfrm>
            <a:off x="666225" y="3428150"/>
            <a:ext cx="18618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   </a:t>
            </a:r>
            <a:r>
              <a:rPr b="1"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當</a:t>
            </a:r>
            <a:r>
              <a:rPr b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value</a:t>
            </a:r>
            <a:r>
              <a:rPr b="1"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調至255時，招牌文字與圖案</a:t>
            </a:r>
            <a:r>
              <a:rPr b="1"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無法明確地被區分開來</a:t>
            </a:r>
            <a:r>
              <a:rPr b="1"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，招牌的文字</a:t>
            </a:r>
            <a:r>
              <a:rPr b="1"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呈現白色，</a:t>
            </a:r>
            <a:r>
              <a:rPr b="1"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圖案皆呈現</a:t>
            </a:r>
            <a:r>
              <a:rPr b="1"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灰色</a:t>
            </a:r>
            <a:r>
              <a:rPr b="1"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。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qua Marketing Plan by Slidego">
  <a:themeElements>
    <a:clrScheme name="Simple Light">
      <a:dk1>
        <a:srgbClr val="434343"/>
      </a:dk1>
      <a:lt1>
        <a:srgbClr val="FFFFFF"/>
      </a:lt1>
      <a:dk2>
        <a:srgbClr val="073763"/>
      </a:dk2>
      <a:lt2>
        <a:srgbClr val="3D85C6"/>
      </a:lt2>
      <a:accent1>
        <a:srgbClr val="3D85C6"/>
      </a:accent1>
      <a:accent2>
        <a:srgbClr val="B6D7A8"/>
      </a:accent2>
      <a:accent3>
        <a:srgbClr val="9FC5E8"/>
      </a:accent3>
      <a:accent4>
        <a:srgbClr val="9EDCD9"/>
      </a:accent4>
      <a:accent5>
        <a:srgbClr val="93C47D"/>
      </a:accent5>
      <a:accent6>
        <a:srgbClr val="6FA8DC"/>
      </a:accent6>
      <a:hlink>
        <a:srgbClr val="07376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